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36" r:id="rId1"/>
    <p:sldMasterId id="2147483709" r:id="rId2"/>
  </p:sldMasterIdLst>
  <p:notesMasterIdLst>
    <p:notesMasterId r:id="rId43"/>
  </p:notesMasterIdLst>
  <p:sldIdLst>
    <p:sldId id="363" r:id="rId3"/>
    <p:sldId id="391" r:id="rId4"/>
    <p:sldId id="487" r:id="rId5"/>
    <p:sldId id="486" r:id="rId6"/>
    <p:sldId id="494" r:id="rId7"/>
    <p:sldId id="488" r:id="rId8"/>
    <p:sldId id="489" r:id="rId9"/>
    <p:sldId id="490" r:id="rId10"/>
    <p:sldId id="491" r:id="rId11"/>
    <p:sldId id="396" r:id="rId12"/>
    <p:sldId id="495" r:id="rId13"/>
    <p:sldId id="497" r:id="rId14"/>
    <p:sldId id="496" r:id="rId15"/>
    <p:sldId id="498" r:id="rId16"/>
    <p:sldId id="408" r:id="rId17"/>
    <p:sldId id="406" r:id="rId18"/>
    <p:sldId id="261" r:id="rId19"/>
    <p:sldId id="273" r:id="rId20"/>
    <p:sldId id="263" r:id="rId21"/>
    <p:sldId id="264" r:id="rId22"/>
    <p:sldId id="265" r:id="rId23"/>
    <p:sldId id="268" r:id="rId24"/>
    <p:sldId id="267" r:id="rId25"/>
    <p:sldId id="270" r:id="rId26"/>
    <p:sldId id="271" r:id="rId27"/>
    <p:sldId id="469" r:id="rId28"/>
    <p:sldId id="474" r:id="rId29"/>
    <p:sldId id="471" r:id="rId30"/>
    <p:sldId id="472" r:id="rId31"/>
    <p:sldId id="473" r:id="rId32"/>
    <p:sldId id="475" r:id="rId33"/>
    <p:sldId id="476" r:id="rId34"/>
    <p:sldId id="477" r:id="rId35"/>
    <p:sldId id="478" r:id="rId36"/>
    <p:sldId id="479" r:id="rId37"/>
    <p:sldId id="480" r:id="rId38"/>
    <p:sldId id="481" r:id="rId39"/>
    <p:sldId id="468" r:id="rId40"/>
    <p:sldId id="482" r:id="rId41"/>
    <p:sldId id="258" r:id="rId42"/>
  </p:sldIdLst>
  <p:sldSz cx="12161838" cy="6858000"/>
  <p:notesSz cx="6858000" cy="9144000"/>
  <p:defaultTextStyle>
    <a:defPPr marL="0" marR="0" indent="0" algn="l" defTabSz="456468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99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41209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96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UltraLight"/>
        <a:ea typeface="Helvetica Neue UltraLight"/>
        <a:cs typeface="Helvetica Neue UltraLight"/>
        <a:sym typeface="Helvetica Neue UltraLight"/>
      </a:defRPr>
    </a:lvl1pPr>
    <a:lvl2pPr marL="0" marR="0" indent="171176" algn="ctr" defTabSz="41209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96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UltraLight"/>
        <a:ea typeface="Helvetica Neue UltraLight"/>
        <a:cs typeface="Helvetica Neue UltraLight"/>
        <a:sym typeface="Helvetica Neue UltraLight"/>
      </a:defRPr>
    </a:lvl2pPr>
    <a:lvl3pPr marL="0" marR="0" indent="342351" algn="ctr" defTabSz="41209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96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UltraLight"/>
        <a:ea typeface="Helvetica Neue UltraLight"/>
        <a:cs typeface="Helvetica Neue UltraLight"/>
        <a:sym typeface="Helvetica Neue UltraLight"/>
      </a:defRPr>
    </a:lvl3pPr>
    <a:lvl4pPr marL="0" marR="0" indent="513528" algn="ctr" defTabSz="41209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96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UltraLight"/>
        <a:ea typeface="Helvetica Neue UltraLight"/>
        <a:cs typeface="Helvetica Neue UltraLight"/>
        <a:sym typeface="Helvetica Neue UltraLight"/>
      </a:defRPr>
    </a:lvl4pPr>
    <a:lvl5pPr marL="0" marR="0" indent="684703" algn="ctr" defTabSz="41209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96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UltraLight"/>
        <a:ea typeface="Helvetica Neue UltraLight"/>
        <a:cs typeface="Helvetica Neue UltraLight"/>
        <a:sym typeface="Helvetica Neue UltraLight"/>
      </a:defRPr>
    </a:lvl5pPr>
    <a:lvl6pPr marL="0" marR="0" indent="855879" algn="ctr" defTabSz="41209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96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UltraLight"/>
        <a:ea typeface="Helvetica Neue UltraLight"/>
        <a:cs typeface="Helvetica Neue UltraLight"/>
        <a:sym typeface="Helvetica Neue UltraLight"/>
      </a:defRPr>
    </a:lvl6pPr>
    <a:lvl7pPr marL="0" marR="0" indent="1027054" algn="ctr" defTabSz="41209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96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UltraLight"/>
        <a:ea typeface="Helvetica Neue UltraLight"/>
        <a:cs typeface="Helvetica Neue UltraLight"/>
        <a:sym typeface="Helvetica Neue UltraLight"/>
      </a:defRPr>
    </a:lvl7pPr>
    <a:lvl8pPr marL="0" marR="0" indent="1198230" algn="ctr" defTabSz="41209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96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UltraLight"/>
        <a:ea typeface="Helvetica Neue UltraLight"/>
        <a:cs typeface="Helvetica Neue UltraLight"/>
        <a:sym typeface="Helvetica Neue UltraLight"/>
      </a:defRPr>
    </a:lvl8pPr>
    <a:lvl9pPr marL="0" marR="0" indent="1369405" algn="ctr" defTabSz="41209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96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UltraLight"/>
        <a:ea typeface="Helvetica Neue UltraLight"/>
        <a:cs typeface="Helvetica Neue UltraLight"/>
        <a:sym typeface="Helvetica Neue Ultra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AFFF4F"/>
    <a:srgbClr val="14BDFF"/>
    <a:srgbClr val="E1F4FF"/>
    <a:srgbClr val="CCECFF"/>
    <a:srgbClr val="C00000"/>
    <a:srgbClr val="800000"/>
    <a:srgbClr val="FFFF99"/>
    <a:srgbClr val="00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25400" cap="flat">
              <a:solidFill>
                <a:srgbClr val="5B5854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5B5854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B5854"/>
              </a:solidFill>
              <a:prstDash val="solid"/>
              <a:miter lim="400000"/>
            </a:ln>
          </a:top>
          <a:bottom>
            <a:ln w="12700" cap="flat">
              <a:solidFill>
                <a:srgbClr val="5B5854"/>
              </a:solidFill>
              <a:prstDash val="solid"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25400" cap="flat">
              <a:solidFill>
                <a:srgbClr val="5B5854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2">
              <a:hueOff val="-1122706"/>
              <a:satOff val="6504"/>
              <a:lumOff val="15871"/>
              <a:alpha val="17000"/>
            </a:scheme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38100" cap="flat">
              <a:solidFill>
                <a:srgbClr val="5B5854"/>
              </a:solidFill>
              <a:prstDash val="solid"/>
              <a:miter lim="400000"/>
            </a:ln>
          </a:right>
          <a:top>
            <a:ln w="12700" cap="flat">
              <a:solidFill>
                <a:srgbClr val="5B5854"/>
              </a:solidFill>
              <a:prstDash val="solid"/>
              <a:miter lim="400000"/>
            </a:ln>
          </a:top>
          <a:bottom>
            <a:ln w="12700" cap="flat">
              <a:solidFill>
                <a:srgbClr val="5B5854"/>
              </a:solidFill>
              <a:prstDash val="solid"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12700" cap="flat">
              <a:solidFill>
                <a:srgbClr val="5B5854"/>
              </a:solidFill>
              <a:prstDash val="solid"/>
              <a:miter lim="400000"/>
            </a:ln>
          </a:insideV>
        </a:tcBdr>
        <a:fill>
          <a:solidFill>
            <a:srgbClr val="809E35">
              <a:alpha val="10000"/>
            </a:srgbClr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5B5854"/>
              </a:solidFill>
              <a:prstDash val="solid"/>
              <a:miter lim="400000"/>
            </a:ln>
          </a:left>
          <a:right>
            <a:ln w="12700" cap="flat">
              <a:solidFill>
                <a:srgbClr val="5B5854"/>
              </a:solidFill>
              <a:prstDash val="solid"/>
              <a:miter lim="400000"/>
            </a:ln>
          </a:right>
          <a:top>
            <a:ln w="38100" cap="flat">
              <a:solidFill>
                <a:srgbClr val="5B585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12700" cap="flat">
              <a:solidFill>
                <a:srgbClr val="5B585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5B5854"/>
              </a:solidFill>
              <a:prstDash val="solid"/>
              <a:miter lim="400000"/>
            </a:ln>
          </a:left>
          <a:right>
            <a:ln w="12700" cap="flat">
              <a:solidFill>
                <a:srgbClr val="5B5854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8100" cap="flat">
              <a:solidFill>
                <a:srgbClr val="5B5854"/>
              </a:solidFill>
              <a:prstDash val="solid"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12700" cap="flat">
              <a:solidFill>
                <a:srgbClr val="5B5854"/>
              </a:solidFill>
              <a:prstDash val="solid"/>
              <a:miter lim="400000"/>
            </a:ln>
          </a:insideV>
        </a:tcBdr>
        <a:fill>
          <a:solidFill>
            <a:srgbClr val="619E5C">
              <a:alpha val="15000"/>
            </a:srgb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12700" cap="flat">
              <a:solidFill>
                <a:srgbClr val="BDBBB3"/>
              </a:solidFill>
              <a:prstDash val="solid"/>
              <a:miter lim="400000"/>
            </a:ln>
          </a:left>
          <a:right>
            <a:ln w="12700" cap="flat">
              <a:solidFill>
                <a:srgbClr val="BDBBB3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solidFill>
                <a:srgbClr val="BDBBB3"/>
              </a:solidFill>
              <a:prstDash val="solid"/>
              <a:miter lim="400000"/>
            </a:ln>
          </a:insideV>
        </a:tcBdr>
        <a:fill>
          <a:solidFill>
            <a:srgbClr val="E7E3D2"/>
          </a:solidFill>
        </a:fill>
      </a:tcStyle>
    </a:wholeTbl>
    <a:band2H>
      <a:tcTxStyle/>
      <a:tcStyle>
        <a:tcBdr/>
        <a:fill>
          <a:solidFill>
            <a:srgbClr val="F6F2E5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solidFill>
                <a:srgbClr val="A5A59F"/>
              </a:solidFill>
              <a:prstDash val="solid"/>
              <a:miter lim="400000"/>
            </a:ln>
          </a:insideV>
        </a:tcBdr>
        <a:fill>
          <a:solidFill>
            <a:srgbClr val="D3CDB7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A5A59F"/>
              </a:solidFill>
              <a:prstDash val="solid"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solidFill>
                <a:srgbClr val="A5A59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8E755A"/>
              </a:solidFill>
              <a:prstDash val="solid"/>
              <a:miter lim="400000"/>
            </a:ln>
          </a:left>
          <a:right>
            <a:ln w="12700" cap="flat">
              <a:solidFill>
                <a:srgbClr val="8E755A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8E755A"/>
              </a:solidFill>
              <a:prstDash val="solid"/>
              <a:miter lim="400000"/>
            </a:ln>
          </a:insideH>
          <a:insideV>
            <a:ln w="12700" cap="flat">
              <a:solidFill>
                <a:srgbClr val="8E755A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DBBB3"/>
              </a:solidFill>
              <a:prstDash val="solid"/>
              <a:miter lim="400000"/>
            </a:ln>
          </a:top>
          <a:bottom>
            <a:ln w="12700" cap="flat">
              <a:solidFill>
                <a:srgbClr val="BDBBB3"/>
              </a:solidFill>
              <a:prstDash val="solid"/>
              <a:miter lim="400000"/>
            </a:ln>
          </a:bottom>
          <a:insideH>
            <a:ln w="12700" cap="flat">
              <a:solidFill>
                <a:srgbClr val="BDBBB3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3DA"/>
          </a:solidFill>
        </a:fill>
      </a:tcStyle>
    </a:wholeTbl>
    <a:band2H>
      <a:tcTxStyle/>
      <a:tcStyle>
        <a:tcBdr/>
        <a:fill>
          <a:solidFill>
            <a:srgbClr val="F9F5E8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A5A59F"/>
              </a:solidFill>
              <a:prstDash val="solid"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5D0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DBBB3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4D616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BDBBB3"/>
              </a:solidFill>
              <a:prstDash val="solid"/>
              <a:miter lim="400000"/>
            </a:ln>
          </a:bottom>
          <a:insideH>
            <a:ln w="12700" cap="flat">
              <a:solidFill>
                <a:srgbClr val="657477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FECE2"/>
          </a:solidFill>
        </a:fill>
      </a:tcStyle>
    </a:wholeTbl>
    <a:band2H>
      <a:tcTxStyle/>
      <a:tcStyle>
        <a:tcBdr/>
        <a:fill>
          <a:solidFill>
            <a:srgbClr val="FFFBF1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A29A85"/>
              </a:solidFill>
              <a:prstDash val="solid"/>
              <a:miter lim="400000"/>
            </a:ln>
          </a:right>
          <a:top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4D8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29A85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A29A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A29A85"/>
              </a:solidFill>
              <a:prstDash val="solid"/>
              <a:miter lim="400000"/>
            </a:ln>
          </a:bottom>
          <a:insideH>
            <a:ln w="12700" cap="flat">
              <a:solidFill>
                <a:srgbClr val="A29A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33BA23B1-9221-436E-865A-0063620EA4FD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2C0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E9E7DC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5BEAA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2C0">
              <a:alpha val="25000"/>
            </a:srgbClr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28C7D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left>
          <a:righ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right>
          <a:top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top>
          <a:bottom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bottom>
          <a:insideH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H>
          <a:insideV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2">
              <a:hueOff val="-1122706"/>
              <a:satOff val="6504"/>
              <a:lumOff val="15871"/>
              <a:alpha val="12000"/>
            </a:scheme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50800" cap="flat">
              <a:solidFill>
                <a:schemeClr val="accent5">
                  <a:alpha val="75000"/>
                </a:schemeClr>
              </a:solidFill>
              <a:prstDash val="solid"/>
              <a:miter lim="400000"/>
            </a:ln>
          </a:right>
          <a:top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top>
          <a:bottom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bottom>
          <a:insideH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H>
          <a:insideV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left>
          <a:righ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right>
          <a:top>
            <a:ln w="50800" cap="flat">
              <a:solidFill>
                <a:schemeClr val="accent5">
                  <a:alpha val="75000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H>
          <a:insideV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left>
          <a:righ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50800" cap="flat">
              <a:solidFill>
                <a:schemeClr val="accent5">
                  <a:alpha val="75000"/>
                </a:schemeClr>
              </a:solidFill>
              <a:prstDash val="solid"/>
              <a:miter lim="400000"/>
            </a:ln>
          </a:bottom>
          <a:insideH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H>
          <a:insideV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8F44A2F1-9E1F-4B54-A3A2-5F16C0AD49E2}" styleName="">
    <a:tblBg/>
    <a:wholeTbl>
      <a:tcTxStyle b="off" i="off">
        <a:font>
          <a:latin typeface="Helvetica Neue UltraLight"/>
          <a:ea typeface="Helvetica Neue UltraLight"/>
          <a:cs typeface="Helvetica Neue UltraLight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>
          <a:latin typeface="Helvetica Neue UltraLight"/>
          <a:ea typeface="Helvetica Neue UltraLight"/>
          <a:cs typeface="Helvetica Neue UltraLight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 UltraLight"/>
          <a:ea typeface="Helvetica Neue UltraLight"/>
          <a:cs typeface="Helvetica Neue UltraLight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UltraLight"/>
          <a:ea typeface="Helvetica Neue UltraLight"/>
          <a:cs typeface="Helvetica Neue UltraLight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769" autoAdjust="0"/>
    <p:restoredTop sz="94746" autoAdjust="0"/>
  </p:normalViewPr>
  <p:slideViewPr>
    <p:cSldViewPr snapToGrid="0" snapToObjects="1">
      <p:cViewPr varScale="1">
        <p:scale>
          <a:sx n="125" d="100"/>
          <a:sy n="125" d="100"/>
        </p:scale>
        <p:origin x="176" y="728"/>
      </p:cViewPr>
      <p:guideLst/>
    </p:cSldViewPr>
  </p:slideViewPr>
  <p:outlineViewPr>
    <p:cViewPr>
      <p:scale>
        <a:sx n="33" d="100"/>
        <a:sy n="33" d="100"/>
      </p:scale>
      <p:origin x="0" y="-159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26" name="Shape 2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84320127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12090" latinLnBrk="0">
      <a:defRPr sz="1498" b="0" i="0">
        <a:latin typeface="Arial Regular"/>
        <a:ea typeface="Arial Regular"/>
        <a:cs typeface="Lucida Grande"/>
        <a:sym typeface="Lucida Grande"/>
      </a:defRPr>
    </a:lvl1pPr>
    <a:lvl2pPr indent="114117" defTabSz="412090" latinLnBrk="0">
      <a:defRPr sz="1498">
        <a:latin typeface="Lucida Grande"/>
        <a:ea typeface="Lucida Grande"/>
        <a:cs typeface="Lucida Grande"/>
        <a:sym typeface="Lucida Grande"/>
      </a:defRPr>
    </a:lvl2pPr>
    <a:lvl3pPr indent="228234" defTabSz="412090" latinLnBrk="0">
      <a:defRPr sz="1498">
        <a:latin typeface="Lucida Grande"/>
        <a:ea typeface="Lucida Grande"/>
        <a:cs typeface="Lucida Grande"/>
        <a:sym typeface="Lucida Grande"/>
      </a:defRPr>
    </a:lvl3pPr>
    <a:lvl4pPr indent="342351" defTabSz="412090" latinLnBrk="0">
      <a:defRPr sz="1498">
        <a:latin typeface="Lucida Grande"/>
        <a:ea typeface="Lucida Grande"/>
        <a:cs typeface="Lucida Grande"/>
        <a:sym typeface="Lucida Grande"/>
      </a:defRPr>
    </a:lvl4pPr>
    <a:lvl5pPr indent="456468" defTabSz="412090" latinLnBrk="0">
      <a:defRPr sz="1498">
        <a:latin typeface="Lucida Grande"/>
        <a:ea typeface="Lucida Grande"/>
        <a:cs typeface="Lucida Grande"/>
        <a:sym typeface="Lucida Grande"/>
      </a:defRPr>
    </a:lvl5pPr>
    <a:lvl6pPr indent="570586" defTabSz="412090" latinLnBrk="0">
      <a:defRPr sz="1498">
        <a:latin typeface="Lucida Grande"/>
        <a:ea typeface="Lucida Grande"/>
        <a:cs typeface="Lucida Grande"/>
        <a:sym typeface="Lucida Grande"/>
      </a:defRPr>
    </a:lvl6pPr>
    <a:lvl7pPr indent="684703" defTabSz="412090" latinLnBrk="0">
      <a:defRPr sz="1498">
        <a:latin typeface="Lucida Grande"/>
        <a:ea typeface="Lucida Grande"/>
        <a:cs typeface="Lucida Grande"/>
        <a:sym typeface="Lucida Grande"/>
      </a:defRPr>
    </a:lvl7pPr>
    <a:lvl8pPr indent="798820" defTabSz="412090" latinLnBrk="0">
      <a:defRPr sz="1498">
        <a:latin typeface="Lucida Grande"/>
        <a:ea typeface="Lucida Grande"/>
        <a:cs typeface="Lucida Grande"/>
        <a:sym typeface="Lucida Grande"/>
      </a:defRPr>
    </a:lvl8pPr>
    <a:lvl9pPr indent="912937" defTabSz="412090" latinLnBrk="0">
      <a:defRPr sz="1498">
        <a:latin typeface="Lucida Grande"/>
        <a:ea typeface="Lucida Grande"/>
        <a:cs typeface="Lucida Grande"/>
        <a:sym typeface="Lucida Grand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869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4F2012-7F59-994A-A02E-B3168A43A1C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3473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AB553-F00C-49E2-A852-1F810F5EFE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825" y="1122363"/>
            <a:ext cx="91201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414FA2-2969-4F3B-8CDA-3F0ADC0ADA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0825" y="3602038"/>
            <a:ext cx="91201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DB3983-DB8C-4BA1-9156-3DD0D3DA0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147D5-3A18-4677-92C7-126A24FF7EC7}" type="datetimeFigureOut">
              <a:rPr lang="en-US" smtClean="0"/>
              <a:t>8/7/25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752EC4-228C-4F62-84E7-BCC1772AC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90B504-6111-4EBD-8DAA-57F157399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1FDED-C40E-4885-AAFB-6BB564D0C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307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01C2A-2F34-4829-8B60-036A7A0BE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6A3AEE-7BE7-4330-97C1-2A6FEA98C5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AEFCA1-4385-4C6E-9CAE-75756FE0C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147D5-3A18-4677-92C7-126A24FF7EC7}" type="datetimeFigureOut">
              <a:rPr lang="en-US" smtClean="0"/>
              <a:t>8/7/25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A33B3-B166-4478-8561-0209CFA0C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F7C284-AFCE-43FE-B4FA-14E741B36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1FDED-C40E-4885-AAFB-6BB564D0C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2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45842F-ED38-47D3-8E98-FD5479D23D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04263" y="365125"/>
            <a:ext cx="2620962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D9E04D-743C-48C0-87D6-D0448A8A19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6613" y="365125"/>
            <a:ext cx="771525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EB3ADD-99B6-4560-B1ED-D7B7CEA94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147D5-3A18-4677-92C7-126A24FF7EC7}" type="datetimeFigureOut">
              <a:rPr lang="en-US" smtClean="0"/>
              <a:t>8/7/25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BFB481-9A8E-4463-91A9-BF8D86A13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B1D06E-B085-47E0-BA5B-45B0B64A0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1FDED-C40E-4885-AAFB-6BB564D0C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626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lank Slide"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5069001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ark Title Only"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DB33A-BE88-4C3F-85E2-1DD8AAD06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127" y="124885"/>
            <a:ext cx="10489585" cy="687915"/>
          </a:xfrm>
          <a:prstGeom prst="rect">
            <a:avLst/>
          </a:prstGeom>
        </p:spPr>
        <p:txBody>
          <a:bodyPr/>
          <a:lstStyle>
            <a:lvl1pPr>
              <a:defRPr kumimoji="0" lang="en-US" sz="2700" b="0" i="0" u="none" strike="noStrike" cap="all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Bold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70121058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asic Bullets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2421637C-93CA-4889-ABDB-1F9A9889BA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6543" y="923767"/>
            <a:ext cx="11432128" cy="5600023"/>
          </a:xfrm>
          <a:prstGeom prst="rect">
            <a:avLst/>
          </a:prstGeom>
        </p:spPr>
        <p:txBody>
          <a:bodyPr/>
          <a:lstStyle>
            <a:lvl1pPr marL="171450" marR="0" indent="-171450" algn="l" defTabSz="35718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tx1">
                  <a:lumMod val="60000"/>
                  <a:lumOff val="40000"/>
                </a:schemeClr>
              </a:buClr>
              <a:buSzTx/>
              <a:buFont typeface="Wingdings" panose="05000000000000000000" pitchFamily="2" charset="2"/>
              <a:buChar char="§"/>
              <a:tabLst/>
              <a:defRPr kumimoji="0" lang="en-US" sz="1800" b="0" i="0" u="none" strike="noStrike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1pPr>
            <a:lvl2pPr marL="400050" marR="0" indent="-171450" algn="l" defTabSz="4000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1">
                  <a:lumMod val="60000"/>
                  <a:lumOff val="40000"/>
                </a:schemeClr>
              </a:buClr>
              <a:buSzTx/>
              <a:buFont typeface="Arial" panose="020B0604020202020204" pitchFamily="34" charset="0"/>
              <a:buChar char="•"/>
              <a:tabLst/>
              <a:defRPr kumimoji="0" lang="en-US" sz="1600" b="0" i="0" u="none" strike="noStrike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2pPr>
            <a:lvl3pPr marL="514350" marR="0" indent="-114300" algn="l" defTabSz="35718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2">
                  <a:lumMod val="60000"/>
                  <a:lumOff val="40000"/>
                </a:schemeClr>
              </a:buClr>
              <a:buSzTx/>
              <a:buFont typeface="Wingdings" panose="05000000000000000000" pitchFamily="2" charset="2"/>
              <a:buChar char="§"/>
              <a:tabLst/>
              <a:defRPr kumimoji="0" lang="en-US" sz="1400" b="0" i="0" u="none" strike="noStrike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3pPr>
            <a:lvl4pPr marL="285750" marR="0" indent="-114300" algn="l" defTabSz="1143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1">
                  <a:lumMod val="60000"/>
                  <a:lumOff val="40000"/>
                </a:schemeClr>
              </a:buClr>
              <a:buSzPct val="95000"/>
              <a:buFont typeface="Arial" panose="020B0604020202020204" pitchFamily="34" charset="0"/>
              <a:buChar char="•"/>
              <a:tabLst>
                <a:tab pos="628650" algn="l"/>
              </a:tabLst>
              <a:defRPr kumimoji="0" lang="en-US" sz="1125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4pPr>
            <a:lvl5pPr marL="171450" marR="0" indent="-171450" algn="l" defTabSz="357188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60000"/>
                  <a:lumOff val="40000"/>
                </a:schemeClr>
              </a:buClr>
              <a:buSzTx/>
              <a:buFont typeface="Arial" panose="020B0604020202020204" pitchFamily="34" charset="0"/>
              <a:buChar char="•"/>
              <a:tabLst/>
              <a:defRPr kumimoji="0" lang="en-US" sz="1125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FD63FF3-DCEF-4D64-94C7-94125B1A8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127" y="124885"/>
            <a:ext cx="10489585" cy="687915"/>
          </a:xfrm>
          <a:prstGeom prst="rect">
            <a:avLst/>
          </a:prstGeom>
        </p:spPr>
        <p:txBody>
          <a:bodyPr/>
          <a:lstStyle>
            <a:lvl1pPr>
              <a:defRPr kumimoji="0" lang="en-US" sz="2700" b="0" i="0" u="none" strike="noStrike" cap="all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Bold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16825503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Dark Basic Bullets"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1E54530E-23C8-4E25-BF53-D2B1FAA4E8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6543" y="923767"/>
            <a:ext cx="5537690" cy="5600023"/>
          </a:xfrm>
          <a:prstGeom prst="rect">
            <a:avLst/>
          </a:prstGeom>
        </p:spPr>
        <p:txBody>
          <a:bodyPr/>
          <a:lstStyle>
            <a:lvl1pPr marL="171450" marR="0" indent="-171450" algn="l" defTabSz="35718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tx1">
                  <a:lumMod val="60000"/>
                  <a:lumOff val="40000"/>
                </a:schemeClr>
              </a:buClr>
              <a:buSzTx/>
              <a:buFont typeface="Wingdings" panose="05000000000000000000" pitchFamily="2" charset="2"/>
              <a:buChar char="§"/>
              <a:tabLst/>
              <a:defRPr kumimoji="0" lang="en-US" sz="1800" b="0" i="0" u="none" strike="noStrike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1pPr>
            <a:lvl2pPr marL="400050" marR="0" indent="-171450" algn="l" defTabSz="4000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1">
                  <a:lumMod val="60000"/>
                  <a:lumOff val="40000"/>
                </a:schemeClr>
              </a:buClr>
              <a:buSzTx/>
              <a:buFont typeface="Arial" panose="020B0604020202020204" pitchFamily="34" charset="0"/>
              <a:buChar char="•"/>
              <a:tabLst/>
              <a:defRPr kumimoji="0" lang="en-US" sz="1600" b="0" i="0" u="none" strike="noStrike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2pPr>
            <a:lvl3pPr marL="514350" marR="0" indent="-114300" algn="l" defTabSz="35718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2">
                  <a:lumMod val="60000"/>
                  <a:lumOff val="40000"/>
                </a:schemeClr>
              </a:buClr>
              <a:buSzTx/>
              <a:buFont typeface="Wingdings" panose="05000000000000000000" pitchFamily="2" charset="2"/>
              <a:buChar char="§"/>
              <a:tabLst/>
              <a:defRPr kumimoji="0" lang="en-US" sz="1400" b="0" i="0" u="none" strike="noStrike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3pPr>
            <a:lvl4pPr marL="285750" marR="0" indent="-114300" algn="l" defTabSz="1143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1">
                  <a:lumMod val="60000"/>
                  <a:lumOff val="40000"/>
                </a:schemeClr>
              </a:buClr>
              <a:buSzPct val="95000"/>
              <a:buFont typeface="Arial" panose="020B0604020202020204" pitchFamily="34" charset="0"/>
              <a:buChar char="•"/>
              <a:tabLst>
                <a:tab pos="628650" algn="l"/>
              </a:tabLst>
              <a:defRPr kumimoji="0" lang="en-US" sz="1125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4pPr>
            <a:lvl5pPr marL="171450" marR="0" indent="-171450" algn="l" defTabSz="357188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60000"/>
                  <a:lumOff val="40000"/>
                </a:schemeClr>
              </a:buClr>
              <a:buSzTx/>
              <a:buFont typeface="Arial" panose="020B0604020202020204" pitchFamily="34" charset="0"/>
              <a:buChar char="•"/>
              <a:tabLst/>
              <a:defRPr kumimoji="0" lang="en-US" sz="1125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AFA7340-E180-4B8A-9F7B-01AA5AA315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44092" y="923767"/>
            <a:ext cx="5537689" cy="5600023"/>
          </a:xfrm>
          <a:prstGeom prst="rect">
            <a:avLst/>
          </a:prstGeom>
        </p:spPr>
        <p:txBody>
          <a:bodyPr/>
          <a:lstStyle>
            <a:lvl1pPr marL="171450" marR="0" indent="-171450" algn="l" defTabSz="35718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tx1">
                  <a:lumMod val="60000"/>
                  <a:lumOff val="40000"/>
                </a:schemeClr>
              </a:buClr>
              <a:buSzTx/>
              <a:buFont typeface="Wingdings" panose="05000000000000000000" pitchFamily="2" charset="2"/>
              <a:buChar char="§"/>
              <a:tabLst/>
              <a:defRPr kumimoji="0" lang="en-US" sz="1800" b="0" i="0" u="none" strike="noStrike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1pPr>
            <a:lvl2pPr marL="400050" marR="0" indent="-171450" algn="l" defTabSz="4000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1">
                  <a:lumMod val="60000"/>
                  <a:lumOff val="40000"/>
                </a:schemeClr>
              </a:buClr>
              <a:buSzTx/>
              <a:buFont typeface="Arial" panose="020B0604020202020204" pitchFamily="34" charset="0"/>
              <a:buChar char="•"/>
              <a:tabLst/>
              <a:defRPr kumimoji="0" lang="en-US" sz="1600" b="0" i="0" u="none" strike="noStrike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2pPr>
            <a:lvl3pPr marL="514350" marR="0" indent="-114300" algn="l" defTabSz="35718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2">
                  <a:lumMod val="60000"/>
                  <a:lumOff val="40000"/>
                </a:schemeClr>
              </a:buClr>
              <a:buSzTx/>
              <a:buFont typeface="Wingdings" panose="05000000000000000000" pitchFamily="2" charset="2"/>
              <a:buChar char="§"/>
              <a:tabLst/>
              <a:defRPr kumimoji="0" lang="en-US" sz="1400" b="0" i="0" u="none" strike="noStrike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3pPr>
            <a:lvl4pPr marL="285750" marR="0" indent="-114300" algn="l" defTabSz="1143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1">
                  <a:lumMod val="60000"/>
                  <a:lumOff val="40000"/>
                </a:schemeClr>
              </a:buClr>
              <a:buSzPct val="95000"/>
              <a:buFont typeface="Arial" panose="020B0604020202020204" pitchFamily="34" charset="0"/>
              <a:buChar char="•"/>
              <a:tabLst>
                <a:tab pos="628650" algn="l"/>
              </a:tabLst>
              <a:defRPr kumimoji="0" lang="en-US" sz="1125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4pPr>
            <a:lvl5pPr marL="171450" marR="0" indent="-171450" algn="l" defTabSz="357188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60000"/>
                  <a:lumOff val="40000"/>
                </a:schemeClr>
              </a:buClr>
              <a:buSzTx/>
              <a:buFont typeface="Arial" panose="020B0604020202020204" pitchFamily="34" charset="0"/>
              <a:buChar char="•"/>
              <a:tabLst/>
              <a:defRPr kumimoji="0" lang="en-US" sz="1125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A9C90BE-C3F3-4FE8-9545-4D1D68228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127" y="124885"/>
            <a:ext cx="10489585" cy="687915"/>
          </a:xfrm>
          <a:prstGeom prst="rect">
            <a:avLst/>
          </a:prstGeom>
        </p:spPr>
        <p:txBody>
          <a:bodyPr/>
          <a:lstStyle>
            <a:lvl1pPr>
              <a:defRPr kumimoji="0" lang="en-US" sz="2700" b="0" i="0" u="none" strike="noStrike" cap="all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Bold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36530579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ue Grey w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0">
            <a:extLst>
              <a:ext uri="{FF2B5EF4-FFF2-40B4-BE49-F238E27FC236}">
                <a16:creationId xmlns:a16="http://schemas.microsoft.com/office/drawing/2014/main" id="{28D0E1D7-E36A-48B2-850D-D298EB4F136A}"/>
              </a:ext>
            </a:extLst>
          </p:cNvPr>
          <p:cNvSpPr/>
          <p:nvPr userDrawn="1"/>
        </p:nvSpPr>
        <p:spPr>
          <a:xfrm>
            <a:off x="-6334" y="1003300"/>
            <a:ext cx="4703845" cy="5327651"/>
          </a:xfrm>
          <a:prstGeom prst="rect">
            <a:avLst/>
          </a:prstGeom>
          <a:solidFill>
            <a:schemeClr val="accent6">
              <a:lumMod val="75000"/>
              <a:alpha val="65000"/>
            </a:schemeClr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defTabSz="219075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1500" dirty="0">
              <a:latin typeface="Arial Regular"/>
            </a:endParaRP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83C54A53-8CDA-4DB1-A7BF-A84D034843D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33416" y="1187117"/>
            <a:ext cx="10792296" cy="5005135"/>
          </a:xfrm>
          <a:prstGeom prst="rect">
            <a:avLst/>
          </a:prstGeom>
        </p:spPr>
        <p:txBody>
          <a:bodyPr/>
          <a:lstStyle>
            <a:lvl1pPr marL="171450" marR="0" indent="-171450" algn="l" defTabSz="35718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tx1">
                  <a:lumMod val="60000"/>
                  <a:lumOff val="40000"/>
                </a:schemeClr>
              </a:buClr>
              <a:buSzTx/>
              <a:buFont typeface="Wingdings" panose="05000000000000000000" pitchFamily="2" charset="2"/>
              <a:buChar char="§"/>
              <a:tabLst/>
              <a:defRPr kumimoji="0" lang="en-US" sz="1800" b="0" i="0" u="none" strike="noStrike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1pPr>
            <a:lvl2pPr marL="400050" marR="0" indent="-171450" algn="l" defTabSz="4000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1">
                  <a:lumMod val="60000"/>
                  <a:lumOff val="40000"/>
                </a:schemeClr>
              </a:buClr>
              <a:buSzTx/>
              <a:buFont typeface="Arial" panose="020B0604020202020204" pitchFamily="34" charset="0"/>
              <a:buChar char="•"/>
              <a:tabLst/>
              <a:defRPr kumimoji="0" lang="en-US" sz="1600" b="0" i="0" u="none" strike="noStrike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2pPr>
            <a:lvl3pPr marL="514350" marR="0" indent="-114300" algn="l" defTabSz="35718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2">
                  <a:lumMod val="60000"/>
                  <a:lumOff val="40000"/>
                </a:schemeClr>
              </a:buClr>
              <a:buSzTx/>
              <a:buFont typeface="Wingdings" panose="05000000000000000000" pitchFamily="2" charset="2"/>
              <a:buChar char="§"/>
              <a:tabLst/>
              <a:defRPr kumimoji="0" lang="en-US" sz="1400" b="0" i="0" u="none" strike="noStrike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3pPr>
            <a:lvl4pPr marL="285750" marR="0" indent="-114300" algn="l" defTabSz="1143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1">
                  <a:lumMod val="60000"/>
                  <a:lumOff val="40000"/>
                </a:schemeClr>
              </a:buClr>
              <a:buSzPct val="95000"/>
              <a:buFont typeface="Arial" panose="020B0604020202020204" pitchFamily="34" charset="0"/>
              <a:buChar char="•"/>
              <a:tabLst>
                <a:tab pos="628650" algn="l"/>
              </a:tabLst>
              <a:defRPr kumimoji="0" lang="en-US" sz="1125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4pPr>
            <a:lvl5pPr marL="171450" marR="0" indent="-171450" algn="l" defTabSz="357188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60000"/>
                  <a:lumOff val="40000"/>
                </a:schemeClr>
              </a:buClr>
              <a:buSzTx/>
              <a:buFont typeface="Arial" panose="020B0604020202020204" pitchFamily="34" charset="0"/>
              <a:buChar char="•"/>
              <a:tabLst/>
              <a:defRPr kumimoji="0" lang="en-US" sz="1125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CCC242B-8C2B-41C1-BE0C-8839D512E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127" y="124885"/>
            <a:ext cx="10489585" cy="687915"/>
          </a:xfrm>
          <a:prstGeom prst="rect">
            <a:avLst/>
          </a:prstGeom>
        </p:spPr>
        <p:txBody>
          <a:bodyPr/>
          <a:lstStyle>
            <a:lvl1pPr>
              <a:defRPr kumimoji="0" lang="en-US" sz="2700" b="0" i="0" u="none" strike="noStrike" cap="all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Bold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47436564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ht Blue Grey w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0">
            <a:extLst>
              <a:ext uri="{FF2B5EF4-FFF2-40B4-BE49-F238E27FC236}">
                <a16:creationId xmlns:a16="http://schemas.microsoft.com/office/drawing/2014/main" id="{28D0E1D7-E36A-48B2-850D-D298EB4F136A}"/>
              </a:ext>
            </a:extLst>
          </p:cNvPr>
          <p:cNvSpPr/>
          <p:nvPr userDrawn="1"/>
        </p:nvSpPr>
        <p:spPr>
          <a:xfrm>
            <a:off x="-6334" y="1003300"/>
            <a:ext cx="4703845" cy="5327651"/>
          </a:xfrm>
          <a:prstGeom prst="rect">
            <a:avLst/>
          </a:prstGeom>
          <a:solidFill>
            <a:schemeClr val="tx2">
              <a:lumMod val="60000"/>
              <a:lumOff val="40000"/>
              <a:alpha val="65000"/>
            </a:schemeClr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defTabSz="219075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1500" dirty="0">
              <a:solidFill>
                <a:schemeClr val="accent4"/>
              </a:solidFill>
              <a:latin typeface="Arial Regular"/>
            </a:endParaRP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23341430-193C-470F-9EC2-9EC4D7EBF99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33416" y="1187117"/>
            <a:ext cx="10792296" cy="5005135"/>
          </a:xfrm>
          <a:prstGeom prst="rect">
            <a:avLst/>
          </a:prstGeom>
        </p:spPr>
        <p:txBody>
          <a:bodyPr/>
          <a:lstStyle>
            <a:lvl1pPr marL="171450" marR="0" indent="-171450" algn="l" defTabSz="35718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tx1">
                  <a:lumMod val="60000"/>
                  <a:lumOff val="40000"/>
                </a:schemeClr>
              </a:buClr>
              <a:buSzTx/>
              <a:buFont typeface="Wingdings" panose="05000000000000000000" pitchFamily="2" charset="2"/>
              <a:buChar char="§"/>
              <a:tabLst/>
              <a:defRPr kumimoji="0" lang="en-US" sz="18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1pPr>
            <a:lvl2pPr marL="400050" marR="0" indent="-171450" algn="l" defTabSz="4000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1">
                  <a:lumMod val="60000"/>
                  <a:lumOff val="40000"/>
                </a:schemeClr>
              </a:buClr>
              <a:buSzTx/>
              <a:buFont typeface="Arial" panose="020B0604020202020204" pitchFamily="34" charset="0"/>
              <a:buChar char="•"/>
              <a:tabLst/>
              <a:defRPr kumimoji="0" lang="en-US" sz="16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2pPr>
            <a:lvl3pPr marL="514350" marR="0" indent="-114300" algn="l" defTabSz="35718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2">
                  <a:lumMod val="60000"/>
                  <a:lumOff val="40000"/>
                </a:schemeClr>
              </a:buClr>
              <a:buSzTx/>
              <a:buFont typeface="Wingdings" panose="05000000000000000000" pitchFamily="2" charset="2"/>
              <a:buChar char="§"/>
              <a:tabLst/>
              <a:defRPr kumimoji="0" lang="en-US" sz="14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3pPr>
            <a:lvl4pPr marL="285750" marR="0" indent="-114300" algn="l" defTabSz="1143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1">
                  <a:lumMod val="60000"/>
                  <a:lumOff val="40000"/>
                </a:schemeClr>
              </a:buClr>
              <a:buSzPct val="95000"/>
              <a:buFont typeface="Arial" panose="020B0604020202020204" pitchFamily="34" charset="0"/>
              <a:buChar char="•"/>
              <a:tabLst>
                <a:tab pos="628650" algn="l"/>
              </a:tabLst>
              <a:defRPr kumimoji="0" lang="en-US" sz="1125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4pPr>
            <a:lvl5pPr marL="171450" marR="0" indent="-171450" algn="l" defTabSz="357188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60000"/>
                  <a:lumOff val="40000"/>
                </a:schemeClr>
              </a:buClr>
              <a:buSzTx/>
              <a:buFont typeface="Arial" panose="020B0604020202020204" pitchFamily="34" charset="0"/>
              <a:buChar char="•"/>
              <a:tabLst/>
              <a:defRPr kumimoji="0" lang="en-US" sz="1125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59A2F2C-7145-4DB3-9D0E-1664E5F8C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127" y="124885"/>
            <a:ext cx="10489585" cy="687915"/>
          </a:xfrm>
          <a:prstGeom prst="rect">
            <a:avLst/>
          </a:prstGeom>
        </p:spPr>
        <p:txBody>
          <a:bodyPr/>
          <a:lstStyle>
            <a:lvl1pPr>
              <a:defRPr kumimoji="0" lang="en-US" sz="2700" b="0" i="0" u="none" strike="noStrike" cap="all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Bold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32426259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ey w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0">
            <a:extLst>
              <a:ext uri="{FF2B5EF4-FFF2-40B4-BE49-F238E27FC236}">
                <a16:creationId xmlns:a16="http://schemas.microsoft.com/office/drawing/2014/main" id="{28D0E1D7-E36A-48B2-850D-D298EB4F136A}"/>
              </a:ext>
            </a:extLst>
          </p:cNvPr>
          <p:cNvSpPr/>
          <p:nvPr userDrawn="1"/>
        </p:nvSpPr>
        <p:spPr>
          <a:xfrm>
            <a:off x="-6334" y="1003300"/>
            <a:ext cx="4703845" cy="5327651"/>
          </a:xfrm>
          <a:prstGeom prst="rect">
            <a:avLst/>
          </a:prstGeom>
          <a:solidFill>
            <a:schemeClr val="accent4">
              <a:lumMod val="50000"/>
              <a:alpha val="65000"/>
            </a:schemeClr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defTabSz="219075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1500" dirty="0">
              <a:latin typeface="Arial Regular"/>
            </a:endParaRP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7DBE8D2C-5F80-46C1-A085-807294AEAF9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33416" y="1187117"/>
            <a:ext cx="10792296" cy="5005135"/>
          </a:xfrm>
          <a:prstGeom prst="rect">
            <a:avLst/>
          </a:prstGeom>
        </p:spPr>
        <p:txBody>
          <a:bodyPr/>
          <a:lstStyle>
            <a:lvl1pPr marL="171450" marR="0" indent="-171450" algn="l" defTabSz="35718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tx1">
                  <a:lumMod val="60000"/>
                  <a:lumOff val="40000"/>
                </a:schemeClr>
              </a:buClr>
              <a:buSzTx/>
              <a:buFont typeface="Wingdings" panose="05000000000000000000" pitchFamily="2" charset="2"/>
              <a:buChar char="§"/>
              <a:tabLst/>
              <a:defRPr kumimoji="0" lang="en-US" sz="1800" b="0" i="0" u="none" strike="noStrike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1pPr>
            <a:lvl2pPr marL="400050" marR="0" indent="-171450" algn="l" defTabSz="4000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1">
                  <a:lumMod val="60000"/>
                  <a:lumOff val="40000"/>
                </a:schemeClr>
              </a:buClr>
              <a:buSzTx/>
              <a:buFont typeface="Arial" panose="020B0604020202020204" pitchFamily="34" charset="0"/>
              <a:buChar char="•"/>
              <a:tabLst/>
              <a:defRPr kumimoji="0" lang="en-US" sz="1600" b="0" i="0" u="none" strike="noStrike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2pPr>
            <a:lvl3pPr marL="514350" marR="0" indent="-114300" algn="l" defTabSz="35718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2">
                  <a:lumMod val="60000"/>
                  <a:lumOff val="40000"/>
                </a:schemeClr>
              </a:buClr>
              <a:buSzTx/>
              <a:buFont typeface="Wingdings" panose="05000000000000000000" pitchFamily="2" charset="2"/>
              <a:buChar char="§"/>
              <a:tabLst/>
              <a:defRPr kumimoji="0" lang="en-US" sz="1400" b="0" i="0" u="none" strike="noStrike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3pPr>
            <a:lvl4pPr marL="285750" marR="0" indent="-114300" algn="l" defTabSz="1143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1">
                  <a:lumMod val="60000"/>
                  <a:lumOff val="40000"/>
                </a:schemeClr>
              </a:buClr>
              <a:buSzPct val="95000"/>
              <a:buFont typeface="Arial" panose="020B0604020202020204" pitchFamily="34" charset="0"/>
              <a:buChar char="•"/>
              <a:tabLst>
                <a:tab pos="628650" algn="l"/>
              </a:tabLst>
              <a:defRPr kumimoji="0" lang="en-US" sz="1125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4pPr>
            <a:lvl5pPr marL="171450" marR="0" indent="-171450" algn="l" defTabSz="357188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60000"/>
                  <a:lumOff val="40000"/>
                </a:schemeClr>
              </a:buClr>
              <a:buSzTx/>
              <a:buFont typeface="Arial" panose="020B0604020202020204" pitchFamily="34" charset="0"/>
              <a:buChar char="•"/>
              <a:tabLst/>
              <a:defRPr kumimoji="0" lang="en-US" sz="1125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B88BA39-F700-4D5F-8642-2ECEEA2F0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127" y="124885"/>
            <a:ext cx="10489585" cy="687915"/>
          </a:xfrm>
          <a:prstGeom prst="rect">
            <a:avLst/>
          </a:prstGeom>
        </p:spPr>
        <p:txBody>
          <a:bodyPr/>
          <a:lstStyle>
            <a:lvl1pPr>
              <a:defRPr kumimoji="0" lang="en-US" sz="2700" b="0" i="0" u="none" strike="noStrike" cap="all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Bold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79372548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Inlaid Photo"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0BE93121-F571-4614-AAFE-0B1D6FE60C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62017" y="1759365"/>
            <a:ext cx="4446672" cy="891012"/>
          </a:xfrm>
          <a:prstGeom prst="rect">
            <a:avLst/>
          </a:prstGeom>
        </p:spPr>
        <p:txBody>
          <a:bodyPr/>
          <a:lstStyle>
            <a:lvl1pPr algn="r">
              <a:defRPr kumimoji="0" lang="en-US" sz="27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Regular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734F6E02-0DD4-4C0C-AE68-2680E185C3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45393" y="1981995"/>
            <a:ext cx="4066615" cy="3962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hape 639">
            <a:extLst>
              <a:ext uri="{FF2B5EF4-FFF2-40B4-BE49-F238E27FC236}">
                <a16:creationId xmlns:a16="http://schemas.microsoft.com/office/drawing/2014/main" id="{6D5CF006-D3AA-40D0-85AF-9D412F799FA4}"/>
              </a:ext>
            </a:extLst>
          </p:cNvPr>
          <p:cNvSpPr/>
          <p:nvPr userDrawn="1"/>
        </p:nvSpPr>
        <p:spPr>
          <a:xfrm>
            <a:off x="551084" y="1527590"/>
            <a:ext cx="4104620" cy="4000500"/>
          </a:xfrm>
          <a:prstGeom prst="rect">
            <a:avLst/>
          </a:prstGeom>
          <a:ln w="63500">
            <a:solidFill>
              <a:schemeClr val="accent6"/>
            </a:solidFill>
            <a:miter lim="400000"/>
          </a:ln>
        </p:spPr>
        <p:txBody>
          <a:bodyPr lIns="19050" tIns="19050" rIns="19050" bIns="19050" anchor="ctr"/>
          <a:lstStyle/>
          <a:p>
            <a:pPr defTabSz="219075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1500" dirty="0">
              <a:solidFill>
                <a:schemeClr val="tx1"/>
              </a:solidFill>
              <a:latin typeface="Arial Regular"/>
            </a:endParaRPr>
          </a:p>
        </p:txBody>
      </p:sp>
      <p:sp>
        <p:nvSpPr>
          <p:cNvPr id="11" name="Shape 640">
            <a:extLst>
              <a:ext uri="{FF2B5EF4-FFF2-40B4-BE49-F238E27FC236}">
                <a16:creationId xmlns:a16="http://schemas.microsoft.com/office/drawing/2014/main" id="{F1F689DD-05C5-4CAE-8ABE-1EE3A0C1CDFF}"/>
              </a:ext>
            </a:extLst>
          </p:cNvPr>
          <p:cNvSpPr/>
          <p:nvPr userDrawn="1"/>
        </p:nvSpPr>
        <p:spPr>
          <a:xfrm>
            <a:off x="4047611" y="1108490"/>
            <a:ext cx="1336536" cy="1301751"/>
          </a:xfrm>
          <a:prstGeom prst="rect">
            <a:avLst/>
          </a:prstGeom>
          <a:ln w="63500">
            <a:solidFill>
              <a:schemeClr val="accent6"/>
            </a:solidFill>
            <a:miter lim="400000"/>
          </a:ln>
        </p:spPr>
        <p:txBody>
          <a:bodyPr lIns="19050" tIns="19050" rIns="19050" bIns="19050" anchor="ctr"/>
          <a:lstStyle/>
          <a:p>
            <a:pPr defTabSz="219075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1500" dirty="0">
              <a:solidFill>
                <a:schemeClr val="tx1"/>
              </a:solidFill>
              <a:latin typeface="Arial Regular"/>
            </a:endParaRPr>
          </a:p>
        </p:txBody>
      </p:sp>
      <p:sp>
        <p:nvSpPr>
          <p:cNvPr id="12" name="Shape 641">
            <a:extLst>
              <a:ext uri="{FF2B5EF4-FFF2-40B4-BE49-F238E27FC236}">
                <a16:creationId xmlns:a16="http://schemas.microsoft.com/office/drawing/2014/main" id="{FB4AC6F4-EB30-4088-928B-FC50EAC135CF}"/>
              </a:ext>
            </a:extLst>
          </p:cNvPr>
          <p:cNvSpPr/>
          <p:nvPr userDrawn="1"/>
        </p:nvSpPr>
        <p:spPr>
          <a:xfrm>
            <a:off x="5422153" y="2483265"/>
            <a:ext cx="614427" cy="596900"/>
          </a:xfrm>
          <a:prstGeom prst="rect">
            <a:avLst/>
          </a:prstGeom>
          <a:ln w="63500">
            <a:solidFill>
              <a:schemeClr val="accent6"/>
            </a:solidFill>
            <a:miter lim="400000"/>
          </a:ln>
        </p:spPr>
        <p:txBody>
          <a:bodyPr lIns="19050" tIns="19050" rIns="19050" bIns="19050" anchor="ctr"/>
          <a:lstStyle/>
          <a:p>
            <a:pPr defTabSz="219075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1500" dirty="0">
              <a:solidFill>
                <a:schemeClr val="tx1"/>
              </a:solidFill>
              <a:latin typeface="Arial Regular"/>
            </a:endParaRPr>
          </a:p>
        </p:txBody>
      </p:sp>
      <p:sp>
        <p:nvSpPr>
          <p:cNvPr id="13" name="Shape 644">
            <a:extLst>
              <a:ext uri="{FF2B5EF4-FFF2-40B4-BE49-F238E27FC236}">
                <a16:creationId xmlns:a16="http://schemas.microsoft.com/office/drawing/2014/main" id="{B868FA38-FA1B-446D-911D-DE66F33F41E1}"/>
              </a:ext>
            </a:extLst>
          </p:cNvPr>
          <p:cNvSpPr/>
          <p:nvPr userDrawn="1"/>
        </p:nvSpPr>
        <p:spPr>
          <a:xfrm>
            <a:off x="11173689" y="3140489"/>
            <a:ext cx="313786" cy="0"/>
          </a:xfrm>
          <a:prstGeom prst="line">
            <a:avLst/>
          </a:prstGeom>
          <a:ln w="127000">
            <a:solidFill>
              <a:schemeClr val="accent6"/>
            </a:solidFill>
            <a:miter lim="400000"/>
          </a:ln>
        </p:spPr>
        <p:txBody>
          <a:bodyPr lIns="19050" tIns="19050" rIns="19050" bIns="19050" anchor="ctr"/>
          <a:lstStyle/>
          <a:p>
            <a:pPr algn="l" defTabSz="17145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450" dirty="0">
              <a:solidFill>
                <a:schemeClr val="tx1"/>
              </a:solidFill>
              <a:latin typeface="Arial Regular"/>
            </a:endParaRP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CDD385C2-8F8E-4461-BA0C-C842D10A35C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282798" y="3482976"/>
            <a:ext cx="6228203" cy="2867024"/>
          </a:xfrm>
          <a:prstGeom prst="rect">
            <a:avLst/>
          </a:prstGeom>
        </p:spPr>
        <p:txBody>
          <a:bodyPr/>
          <a:lstStyle>
            <a:lvl1pPr marL="171450" marR="0" indent="-171450" algn="r" defTabSz="35718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tx1">
                  <a:lumMod val="60000"/>
                  <a:lumOff val="40000"/>
                </a:schemeClr>
              </a:buClr>
              <a:buSzTx/>
              <a:buFont typeface="Wingdings" panose="05000000000000000000" pitchFamily="2" charset="2"/>
              <a:buChar char="§"/>
              <a:tabLst/>
              <a:defRPr kumimoji="0" lang="en-US" sz="1800" b="0" i="0" u="none" strike="noStrike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1pPr>
            <a:lvl2pPr marL="400050" marR="0" indent="-171450" algn="r" defTabSz="4000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1">
                  <a:lumMod val="60000"/>
                  <a:lumOff val="40000"/>
                </a:schemeClr>
              </a:buClr>
              <a:buSzTx/>
              <a:buFont typeface="Arial" panose="020B0604020202020204" pitchFamily="34" charset="0"/>
              <a:buChar char="•"/>
              <a:tabLst/>
              <a:defRPr kumimoji="0" lang="en-US" sz="1600" b="0" i="0" u="none" strike="noStrike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2pPr>
            <a:lvl3pPr marL="514350" marR="0" indent="-114300" algn="r" defTabSz="35718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2">
                  <a:lumMod val="60000"/>
                  <a:lumOff val="40000"/>
                </a:schemeClr>
              </a:buClr>
              <a:buSzTx/>
              <a:buFont typeface="Wingdings" panose="05000000000000000000" pitchFamily="2" charset="2"/>
              <a:buChar char="§"/>
              <a:tabLst/>
              <a:defRPr kumimoji="0" lang="en-US" sz="1400" b="0" i="0" u="none" strike="noStrike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3pPr>
            <a:lvl4pPr marL="285750" marR="0" indent="-114300" algn="l" defTabSz="1143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1">
                  <a:lumMod val="60000"/>
                  <a:lumOff val="40000"/>
                </a:schemeClr>
              </a:buClr>
              <a:buSzPct val="95000"/>
              <a:buFont typeface="Arial" panose="020B0604020202020204" pitchFamily="34" charset="0"/>
              <a:buChar char="•"/>
              <a:tabLst>
                <a:tab pos="628650" algn="l"/>
              </a:tabLst>
              <a:defRPr kumimoji="0" lang="en-US" sz="1125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4pPr>
            <a:lvl5pPr marL="171450" marR="0" indent="-171450" algn="l" defTabSz="357188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60000"/>
                  <a:lumOff val="40000"/>
                </a:schemeClr>
              </a:buClr>
              <a:buSzTx/>
              <a:buFont typeface="Arial" panose="020B0604020202020204" pitchFamily="34" charset="0"/>
              <a:buChar char="•"/>
              <a:tabLst/>
              <a:defRPr kumimoji="0" lang="en-US" sz="1125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A46C68B-48A6-4896-85B4-7CF0F662F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127" y="124885"/>
            <a:ext cx="10489585" cy="687915"/>
          </a:xfrm>
          <a:prstGeom prst="rect">
            <a:avLst/>
          </a:prstGeom>
        </p:spPr>
        <p:txBody>
          <a:bodyPr/>
          <a:lstStyle>
            <a:lvl1pPr>
              <a:defRPr kumimoji="0" lang="en-US" sz="2700" b="0" i="0" u="none" strike="noStrike" cap="all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Bold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543336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2B2F5-FBB1-4B18-A9BE-772EA4D9A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BE0C8-AA63-4D85-A459-DF0DEBAAD5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FE720E-B082-4842-AC72-53E16F0CF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147D5-3A18-4677-92C7-126A24FF7EC7}" type="datetimeFigureOut">
              <a:rPr lang="en-US" smtClean="0"/>
              <a:t>8/7/25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CB7805-3D8F-4E1F-9C02-77903554C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5083FA-CB50-4911-ACBE-FE326EA46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1FDED-C40E-4885-AAFB-6BB564D0C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3761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Simple Table"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024">
            <a:extLst>
              <a:ext uri="{FF2B5EF4-FFF2-40B4-BE49-F238E27FC236}">
                <a16:creationId xmlns:a16="http://schemas.microsoft.com/office/drawing/2014/main" id="{1D795C82-461B-433A-BBFB-D3051F01AD93}"/>
              </a:ext>
            </a:extLst>
          </p:cNvPr>
          <p:cNvSpPr/>
          <p:nvPr userDrawn="1"/>
        </p:nvSpPr>
        <p:spPr>
          <a:xfrm flipV="1">
            <a:off x="6074233" y="1566946"/>
            <a:ext cx="0" cy="4221012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lIns="19050" tIns="19050" rIns="19050" bIns="19050" anchor="ctr"/>
          <a:lstStyle/>
          <a:p>
            <a:pPr algn="l" defTabSz="17145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450" dirty="0">
              <a:solidFill>
                <a:schemeClr val="tx1"/>
              </a:solidFill>
              <a:latin typeface="Arial Regular"/>
            </a:endParaRPr>
          </a:p>
        </p:txBody>
      </p:sp>
      <p:sp>
        <p:nvSpPr>
          <p:cNvPr id="8" name="Shape 1025">
            <a:extLst>
              <a:ext uri="{FF2B5EF4-FFF2-40B4-BE49-F238E27FC236}">
                <a16:creationId xmlns:a16="http://schemas.microsoft.com/office/drawing/2014/main" id="{A65BE241-9C61-40C7-B277-26E470849B74}"/>
              </a:ext>
            </a:extLst>
          </p:cNvPr>
          <p:cNvSpPr/>
          <p:nvPr userDrawn="1"/>
        </p:nvSpPr>
        <p:spPr>
          <a:xfrm>
            <a:off x="958327" y="3017359"/>
            <a:ext cx="9809967" cy="0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lIns="19050" tIns="19050" rIns="19050" bIns="19050" anchor="ctr"/>
          <a:lstStyle/>
          <a:p>
            <a:pPr algn="l" defTabSz="17145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450" dirty="0">
              <a:solidFill>
                <a:schemeClr val="tx1"/>
              </a:solidFill>
              <a:latin typeface="Arial Regular"/>
            </a:endParaRPr>
          </a:p>
        </p:txBody>
      </p:sp>
      <p:sp>
        <p:nvSpPr>
          <p:cNvPr id="9" name="Shape 1026">
            <a:extLst>
              <a:ext uri="{FF2B5EF4-FFF2-40B4-BE49-F238E27FC236}">
                <a16:creationId xmlns:a16="http://schemas.microsoft.com/office/drawing/2014/main" id="{81AEBB4E-393B-4919-924D-8CAF0940FCE8}"/>
              </a:ext>
            </a:extLst>
          </p:cNvPr>
          <p:cNvSpPr/>
          <p:nvPr userDrawn="1"/>
        </p:nvSpPr>
        <p:spPr>
          <a:xfrm>
            <a:off x="958328" y="4503259"/>
            <a:ext cx="9831767" cy="0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lIns="19050" tIns="19050" rIns="19050" bIns="19050" anchor="ctr"/>
          <a:lstStyle/>
          <a:p>
            <a:pPr algn="l" defTabSz="17145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450" dirty="0">
              <a:solidFill>
                <a:schemeClr val="tx1"/>
              </a:solidFill>
              <a:latin typeface="Arial Regular"/>
            </a:endParaRPr>
          </a:p>
        </p:txBody>
      </p:sp>
      <p:sp>
        <p:nvSpPr>
          <p:cNvPr id="10" name="Shape 1028">
            <a:extLst>
              <a:ext uri="{FF2B5EF4-FFF2-40B4-BE49-F238E27FC236}">
                <a16:creationId xmlns:a16="http://schemas.microsoft.com/office/drawing/2014/main" id="{C75C1DDA-C6F9-4B5F-BBF7-F98BCF1B53E8}"/>
              </a:ext>
            </a:extLst>
          </p:cNvPr>
          <p:cNvSpPr/>
          <p:nvPr userDrawn="1"/>
        </p:nvSpPr>
        <p:spPr>
          <a:xfrm>
            <a:off x="5966902" y="2914651"/>
            <a:ext cx="215366" cy="216636"/>
          </a:xfrm>
          <a:prstGeom prst="rect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defTabSz="219075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1500" dirty="0">
              <a:solidFill>
                <a:schemeClr val="tx1"/>
              </a:solidFill>
              <a:latin typeface="Arial Regular"/>
            </a:endParaRPr>
          </a:p>
        </p:txBody>
      </p:sp>
      <p:sp>
        <p:nvSpPr>
          <p:cNvPr id="11" name="Shape 1029">
            <a:extLst>
              <a:ext uri="{FF2B5EF4-FFF2-40B4-BE49-F238E27FC236}">
                <a16:creationId xmlns:a16="http://schemas.microsoft.com/office/drawing/2014/main" id="{7191FD95-BD3A-409C-BF9B-8445981EA96B}"/>
              </a:ext>
            </a:extLst>
          </p:cNvPr>
          <p:cNvSpPr/>
          <p:nvPr userDrawn="1"/>
        </p:nvSpPr>
        <p:spPr>
          <a:xfrm>
            <a:off x="5966902" y="4393465"/>
            <a:ext cx="215366" cy="216636"/>
          </a:xfrm>
          <a:prstGeom prst="rect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defTabSz="219075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1500" dirty="0">
              <a:solidFill>
                <a:schemeClr val="tx1"/>
              </a:solidFill>
              <a:latin typeface="Arial Regular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EC0CFBD-CA42-4D77-9453-FED646DCC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127" y="124885"/>
            <a:ext cx="10489585" cy="687915"/>
          </a:xfrm>
          <a:prstGeom prst="rect">
            <a:avLst/>
          </a:prstGeom>
        </p:spPr>
        <p:txBody>
          <a:bodyPr/>
          <a:lstStyle>
            <a:lvl1pPr>
              <a:defRPr kumimoji="0" lang="en-US" sz="2700" b="0" i="0" u="none" strike="noStrike" cap="all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Bold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13556270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Simple Table w Text"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024">
            <a:extLst>
              <a:ext uri="{FF2B5EF4-FFF2-40B4-BE49-F238E27FC236}">
                <a16:creationId xmlns:a16="http://schemas.microsoft.com/office/drawing/2014/main" id="{1D795C82-461B-433A-BBFB-D3051F01AD93}"/>
              </a:ext>
            </a:extLst>
          </p:cNvPr>
          <p:cNvSpPr/>
          <p:nvPr userDrawn="1"/>
        </p:nvSpPr>
        <p:spPr>
          <a:xfrm flipV="1">
            <a:off x="6074233" y="1566946"/>
            <a:ext cx="0" cy="4221012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lIns="19050" tIns="19050" rIns="19050" bIns="19050" anchor="ctr"/>
          <a:lstStyle/>
          <a:p>
            <a:pPr algn="l" defTabSz="17145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450" dirty="0">
              <a:solidFill>
                <a:schemeClr val="tx1"/>
              </a:solidFill>
              <a:latin typeface="Arial Regular"/>
            </a:endParaRPr>
          </a:p>
        </p:txBody>
      </p:sp>
      <p:sp>
        <p:nvSpPr>
          <p:cNvPr id="8" name="Shape 1025">
            <a:extLst>
              <a:ext uri="{FF2B5EF4-FFF2-40B4-BE49-F238E27FC236}">
                <a16:creationId xmlns:a16="http://schemas.microsoft.com/office/drawing/2014/main" id="{A65BE241-9C61-40C7-B277-26E470849B74}"/>
              </a:ext>
            </a:extLst>
          </p:cNvPr>
          <p:cNvSpPr/>
          <p:nvPr userDrawn="1"/>
        </p:nvSpPr>
        <p:spPr>
          <a:xfrm>
            <a:off x="958327" y="3017359"/>
            <a:ext cx="9809967" cy="0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lIns="19050" tIns="19050" rIns="19050" bIns="19050" anchor="ctr"/>
          <a:lstStyle/>
          <a:p>
            <a:pPr algn="l" defTabSz="17145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450" dirty="0">
              <a:solidFill>
                <a:schemeClr val="tx1"/>
              </a:solidFill>
              <a:latin typeface="Arial Regular"/>
            </a:endParaRPr>
          </a:p>
        </p:txBody>
      </p:sp>
      <p:sp>
        <p:nvSpPr>
          <p:cNvPr id="9" name="Shape 1026">
            <a:extLst>
              <a:ext uri="{FF2B5EF4-FFF2-40B4-BE49-F238E27FC236}">
                <a16:creationId xmlns:a16="http://schemas.microsoft.com/office/drawing/2014/main" id="{81AEBB4E-393B-4919-924D-8CAF0940FCE8}"/>
              </a:ext>
            </a:extLst>
          </p:cNvPr>
          <p:cNvSpPr/>
          <p:nvPr userDrawn="1"/>
        </p:nvSpPr>
        <p:spPr>
          <a:xfrm>
            <a:off x="958328" y="4503259"/>
            <a:ext cx="9831767" cy="0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lIns="19050" tIns="19050" rIns="19050" bIns="19050" anchor="ctr"/>
          <a:lstStyle/>
          <a:p>
            <a:pPr algn="l" defTabSz="17145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450" dirty="0">
              <a:solidFill>
                <a:schemeClr val="tx1"/>
              </a:solidFill>
              <a:latin typeface="Arial Regular"/>
            </a:endParaRPr>
          </a:p>
        </p:txBody>
      </p:sp>
      <p:sp>
        <p:nvSpPr>
          <p:cNvPr id="10" name="Shape 1028">
            <a:extLst>
              <a:ext uri="{FF2B5EF4-FFF2-40B4-BE49-F238E27FC236}">
                <a16:creationId xmlns:a16="http://schemas.microsoft.com/office/drawing/2014/main" id="{C75C1DDA-C6F9-4B5F-BBF7-F98BCF1B53E8}"/>
              </a:ext>
            </a:extLst>
          </p:cNvPr>
          <p:cNvSpPr/>
          <p:nvPr userDrawn="1"/>
        </p:nvSpPr>
        <p:spPr>
          <a:xfrm>
            <a:off x="5966902" y="2914651"/>
            <a:ext cx="215366" cy="216636"/>
          </a:xfrm>
          <a:prstGeom prst="rect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defTabSz="219075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1500" dirty="0">
              <a:solidFill>
                <a:schemeClr val="tx1"/>
              </a:solidFill>
              <a:latin typeface="Arial Regular"/>
            </a:endParaRPr>
          </a:p>
        </p:txBody>
      </p:sp>
      <p:sp>
        <p:nvSpPr>
          <p:cNvPr id="11" name="Shape 1029">
            <a:extLst>
              <a:ext uri="{FF2B5EF4-FFF2-40B4-BE49-F238E27FC236}">
                <a16:creationId xmlns:a16="http://schemas.microsoft.com/office/drawing/2014/main" id="{7191FD95-BD3A-409C-BF9B-8445981EA96B}"/>
              </a:ext>
            </a:extLst>
          </p:cNvPr>
          <p:cNvSpPr/>
          <p:nvPr userDrawn="1"/>
        </p:nvSpPr>
        <p:spPr>
          <a:xfrm>
            <a:off x="5966902" y="4393465"/>
            <a:ext cx="215366" cy="216636"/>
          </a:xfrm>
          <a:prstGeom prst="rect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defTabSz="219075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1500" dirty="0">
              <a:solidFill>
                <a:schemeClr val="tx1"/>
              </a:solidFill>
              <a:latin typeface="Arial Regular"/>
            </a:endParaRPr>
          </a:p>
        </p:txBody>
      </p:sp>
      <p:sp>
        <p:nvSpPr>
          <p:cNvPr id="12" name="Text Placeholder 37">
            <a:extLst>
              <a:ext uri="{FF2B5EF4-FFF2-40B4-BE49-F238E27FC236}">
                <a16:creationId xmlns:a16="http://schemas.microsoft.com/office/drawing/2014/main" id="{0F03D4BE-C0B8-4DAA-BF9F-1AFDEFF29E6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3264" y="1579182"/>
            <a:ext cx="5094894" cy="1438177"/>
          </a:xfrm>
          <a:prstGeom prst="rect">
            <a:avLst/>
          </a:prstGeom>
        </p:spPr>
        <p:txBody>
          <a:bodyPr/>
          <a:lstStyle>
            <a:lvl1pPr algn="l">
              <a:defRPr kumimoji="0" lang="en-US" sz="1125" b="0" i="0" u="none" strike="noStrike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1pPr>
            <a:lvl2pPr>
              <a:defRPr kumimoji="0" lang="en-US" sz="938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2pPr>
            <a:lvl3pPr>
              <a:defRPr kumimoji="0" lang="en-US" sz="938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3pPr>
            <a:lvl4pPr>
              <a:defRPr kumimoji="0" lang="en-US" sz="938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4pPr>
            <a:lvl5pPr>
              <a:defRPr kumimoji="0" lang="en-US" sz="938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3" name="Text Placeholder 37">
            <a:extLst>
              <a:ext uri="{FF2B5EF4-FFF2-40B4-BE49-F238E27FC236}">
                <a16:creationId xmlns:a16="http://schemas.microsoft.com/office/drawing/2014/main" id="{071E09B2-B0AA-437B-8E60-99BC1A2D99C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03264" y="3028578"/>
            <a:ext cx="5094894" cy="1438177"/>
          </a:xfrm>
          <a:prstGeom prst="rect">
            <a:avLst/>
          </a:prstGeom>
        </p:spPr>
        <p:txBody>
          <a:bodyPr/>
          <a:lstStyle>
            <a:lvl1pPr algn="l">
              <a:defRPr kumimoji="0" lang="en-US" sz="1125" b="0" i="0" u="none" strike="noStrike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1pPr>
            <a:lvl2pPr>
              <a:defRPr kumimoji="0" lang="en-US" sz="938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2pPr>
            <a:lvl3pPr>
              <a:defRPr kumimoji="0" lang="en-US" sz="938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3pPr>
            <a:lvl4pPr>
              <a:defRPr kumimoji="0" lang="en-US" sz="938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4pPr>
            <a:lvl5pPr>
              <a:defRPr kumimoji="0" lang="en-US" sz="938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4" name="Text Placeholder 37">
            <a:extLst>
              <a:ext uri="{FF2B5EF4-FFF2-40B4-BE49-F238E27FC236}">
                <a16:creationId xmlns:a16="http://schemas.microsoft.com/office/drawing/2014/main" id="{605E0456-193E-433B-9363-E00E76FE210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03264" y="4514478"/>
            <a:ext cx="5094894" cy="1438177"/>
          </a:xfrm>
          <a:prstGeom prst="rect">
            <a:avLst/>
          </a:prstGeom>
        </p:spPr>
        <p:txBody>
          <a:bodyPr/>
          <a:lstStyle>
            <a:lvl1pPr algn="l">
              <a:defRPr kumimoji="0" lang="en-US" sz="1125" b="0" i="0" u="none" strike="noStrike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1pPr>
            <a:lvl2pPr>
              <a:defRPr kumimoji="0" lang="en-US" sz="938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2pPr>
            <a:lvl3pPr>
              <a:defRPr kumimoji="0" lang="en-US" sz="938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3pPr>
            <a:lvl4pPr>
              <a:defRPr kumimoji="0" lang="en-US" sz="938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4pPr>
            <a:lvl5pPr>
              <a:defRPr kumimoji="0" lang="en-US" sz="938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5" name="Text Placeholder 37">
            <a:extLst>
              <a:ext uri="{FF2B5EF4-FFF2-40B4-BE49-F238E27FC236}">
                <a16:creationId xmlns:a16="http://schemas.microsoft.com/office/drawing/2014/main" id="{B15A0C4A-AB37-4CF2-8153-D13B643D9B4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260912" y="1572414"/>
            <a:ext cx="5094894" cy="1438177"/>
          </a:xfrm>
          <a:prstGeom prst="rect">
            <a:avLst/>
          </a:prstGeom>
        </p:spPr>
        <p:txBody>
          <a:bodyPr/>
          <a:lstStyle>
            <a:lvl1pPr algn="l">
              <a:defRPr kumimoji="0" lang="en-US" sz="1125" b="0" i="0" u="none" strike="noStrike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1pPr>
            <a:lvl2pPr>
              <a:defRPr kumimoji="0" lang="en-US" sz="938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2pPr>
            <a:lvl3pPr>
              <a:defRPr kumimoji="0" lang="en-US" sz="938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3pPr>
            <a:lvl4pPr>
              <a:defRPr kumimoji="0" lang="en-US" sz="938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4pPr>
            <a:lvl5pPr>
              <a:defRPr kumimoji="0" lang="en-US" sz="938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6" name="Text Placeholder 37">
            <a:extLst>
              <a:ext uri="{FF2B5EF4-FFF2-40B4-BE49-F238E27FC236}">
                <a16:creationId xmlns:a16="http://schemas.microsoft.com/office/drawing/2014/main" id="{DA6876D7-6D44-4FD3-853A-8A81F805443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47540" y="3027061"/>
            <a:ext cx="5094894" cy="1438177"/>
          </a:xfrm>
          <a:prstGeom prst="rect">
            <a:avLst/>
          </a:prstGeom>
        </p:spPr>
        <p:txBody>
          <a:bodyPr/>
          <a:lstStyle>
            <a:lvl1pPr algn="l">
              <a:defRPr kumimoji="0" lang="en-US" sz="1125" b="0" i="0" u="none" strike="noStrike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1pPr>
            <a:lvl2pPr>
              <a:defRPr kumimoji="0" lang="en-US" sz="938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2pPr>
            <a:lvl3pPr>
              <a:defRPr kumimoji="0" lang="en-US" sz="938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3pPr>
            <a:lvl4pPr>
              <a:defRPr kumimoji="0" lang="en-US" sz="938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4pPr>
            <a:lvl5pPr>
              <a:defRPr kumimoji="0" lang="en-US" sz="938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7" name="Text Placeholder 37">
            <a:extLst>
              <a:ext uri="{FF2B5EF4-FFF2-40B4-BE49-F238E27FC236}">
                <a16:creationId xmlns:a16="http://schemas.microsoft.com/office/drawing/2014/main" id="{DE3925E9-F132-4B4E-A49F-F75174B68B6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54226" y="4497629"/>
            <a:ext cx="5094894" cy="1438177"/>
          </a:xfrm>
          <a:prstGeom prst="rect">
            <a:avLst/>
          </a:prstGeom>
        </p:spPr>
        <p:txBody>
          <a:bodyPr/>
          <a:lstStyle>
            <a:lvl1pPr algn="l">
              <a:defRPr kumimoji="0" lang="en-US" sz="1125" b="0" i="0" u="none" strike="noStrike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1pPr>
            <a:lvl2pPr>
              <a:defRPr kumimoji="0" lang="en-US" sz="938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2pPr>
            <a:lvl3pPr>
              <a:defRPr kumimoji="0" lang="en-US" sz="938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3pPr>
            <a:lvl4pPr>
              <a:defRPr kumimoji="0" lang="en-US" sz="938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4pPr>
            <a:lvl5pPr>
              <a:defRPr kumimoji="0" lang="en-US" sz="938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8666599-A3D0-4D75-8533-59D793436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127" y="124885"/>
            <a:ext cx="10489585" cy="687915"/>
          </a:xfrm>
          <a:prstGeom prst="rect">
            <a:avLst/>
          </a:prstGeom>
        </p:spPr>
        <p:txBody>
          <a:bodyPr/>
          <a:lstStyle>
            <a:lvl1pPr>
              <a:defRPr kumimoji="0" lang="en-US" sz="2700" b="0" i="0" u="none" strike="noStrike" cap="all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Bold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71128029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Left Pics &amp; Text"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icture Placeholder 2">
            <a:extLst>
              <a:ext uri="{FF2B5EF4-FFF2-40B4-BE49-F238E27FC236}">
                <a16:creationId xmlns:a16="http://schemas.microsoft.com/office/drawing/2014/main" id="{42CEDAB1-6EEF-4735-B710-A553B31D412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0610" y="858671"/>
            <a:ext cx="2248674" cy="1805071"/>
          </a:xfrm>
          <a:prstGeom prst="rect">
            <a:avLst/>
          </a:prstGeom>
          <a:noFill/>
        </p:spPr>
        <p:txBody>
          <a:bodyPr/>
          <a:lstStyle>
            <a:lvl1pPr>
              <a:defRPr sz="1125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1" name="Picture Placeholder 2">
            <a:extLst>
              <a:ext uri="{FF2B5EF4-FFF2-40B4-BE49-F238E27FC236}">
                <a16:creationId xmlns:a16="http://schemas.microsoft.com/office/drawing/2014/main" id="{6B2353B4-8F48-40B5-BA8C-018BD98264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60610" y="2791103"/>
            <a:ext cx="2248674" cy="1805071"/>
          </a:xfrm>
          <a:prstGeom prst="rect">
            <a:avLst/>
          </a:prstGeom>
          <a:noFill/>
        </p:spPr>
        <p:txBody>
          <a:bodyPr/>
          <a:lstStyle>
            <a:lvl1pPr>
              <a:defRPr sz="1125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2" name="Picture Placeholder 2">
            <a:extLst>
              <a:ext uri="{FF2B5EF4-FFF2-40B4-BE49-F238E27FC236}">
                <a16:creationId xmlns:a16="http://schemas.microsoft.com/office/drawing/2014/main" id="{2BA687D3-7898-436C-A343-B9A1BBD938F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610" y="4723535"/>
            <a:ext cx="2248674" cy="1805071"/>
          </a:xfrm>
          <a:prstGeom prst="rect">
            <a:avLst/>
          </a:prstGeom>
          <a:noFill/>
        </p:spPr>
        <p:txBody>
          <a:bodyPr/>
          <a:lstStyle>
            <a:lvl1pPr>
              <a:defRPr sz="1125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147E3CE-7DF2-4D17-93A2-B28FB16540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90490" y="858839"/>
            <a:ext cx="9319325" cy="5664951"/>
          </a:xfrm>
          <a:prstGeom prst="rect">
            <a:avLst/>
          </a:prstGeom>
        </p:spPr>
        <p:txBody>
          <a:bodyPr/>
          <a:lstStyle>
            <a:lvl1pPr marL="171450" marR="0" indent="-171450" algn="l" defTabSz="35718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tx1">
                  <a:lumMod val="60000"/>
                  <a:lumOff val="40000"/>
                </a:schemeClr>
              </a:buClr>
              <a:buSzTx/>
              <a:buFont typeface="Wingdings" panose="05000000000000000000" pitchFamily="2" charset="2"/>
              <a:buChar char="§"/>
              <a:tabLst/>
              <a:defRPr kumimoji="0" lang="en-US" sz="1800" b="0" i="0" u="none" strike="noStrike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1pPr>
            <a:lvl2pPr marL="400050" marR="0" indent="-171450" algn="l" defTabSz="4000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1">
                  <a:lumMod val="60000"/>
                  <a:lumOff val="40000"/>
                </a:schemeClr>
              </a:buClr>
              <a:buSzTx/>
              <a:buFont typeface="Arial" panose="020B0604020202020204" pitchFamily="34" charset="0"/>
              <a:buChar char="•"/>
              <a:tabLst/>
              <a:defRPr kumimoji="0" lang="en-US" sz="1600" b="0" i="0" u="none" strike="noStrike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2pPr>
            <a:lvl3pPr marL="514350" marR="0" indent="-114300" algn="l" defTabSz="35718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2">
                  <a:lumMod val="60000"/>
                  <a:lumOff val="40000"/>
                </a:schemeClr>
              </a:buClr>
              <a:buSzTx/>
              <a:buFont typeface="Wingdings" panose="05000000000000000000" pitchFamily="2" charset="2"/>
              <a:buChar char="§"/>
              <a:tabLst/>
              <a:defRPr kumimoji="0" lang="en-US" sz="1400" b="0" i="0" u="none" strike="noStrike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3pPr>
            <a:lvl4pPr marL="285750" marR="0" indent="-114300" algn="l" defTabSz="1143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1">
                  <a:lumMod val="60000"/>
                  <a:lumOff val="40000"/>
                </a:schemeClr>
              </a:buClr>
              <a:buSzPct val="95000"/>
              <a:buFont typeface="Arial" panose="020B0604020202020204" pitchFamily="34" charset="0"/>
              <a:buChar char="•"/>
              <a:tabLst>
                <a:tab pos="628650" algn="l"/>
              </a:tabLst>
              <a:defRPr kumimoji="0" lang="en-US" sz="1125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4pPr>
            <a:lvl5pPr marL="171450" marR="0" indent="-171450" algn="l" defTabSz="357188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60000"/>
                  <a:lumOff val="40000"/>
                </a:schemeClr>
              </a:buClr>
              <a:buSzTx/>
              <a:buFont typeface="Arial" panose="020B0604020202020204" pitchFamily="34" charset="0"/>
              <a:buChar char="•"/>
              <a:tabLst/>
              <a:defRPr kumimoji="0" lang="en-US" sz="1125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6A00954-D35F-4EC4-B3D8-E34E6CE30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127" y="124885"/>
            <a:ext cx="10489585" cy="687915"/>
          </a:xfrm>
          <a:prstGeom prst="rect">
            <a:avLst/>
          </a:prstGeom>
        </p:spPr>
        <p:txBody>
          <a:bodyPr/>
          <a:lstStyle>
            <a:lvl1pPr>
              <a:defRPr kumimoji="0" lang="en-US" sz="2700" b="0" i="0" u="none" strike="noStrike" cap="all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Bold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43223639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Right Pics &amp; Text"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icture Placeholder 2">
            <a:extLst>
              <a:ext uri="{FF2B5EF4-FFF2-40B4-BE49-F238E27FC236}">
                <a16:creationId xmlns:a16="http://schemas.microsoft.com/office/drawing/2014/main" id="{42CEDAB1-6EEF-4735-B710-A553B31D412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46508" y="858671"/>
            <a:ext cx="2248674" cy="1805071"/>
          </a:xfrm>
          <a:prstGeom prst="rect">
            <a:avLst/>
          </a:prstGeom>
          <a:noFill/>
        </p:spPr>
        <p:txBody>
          <a:bodyPr/>
          <a:lstStyle>
            <a:lvl1pPr>
              <a:defRPr sz="1125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1" name="Picture Placeholder 2">
            <a:extLst>
              <a:ext uri="{FF2B5EF4-FFF2-40B4-BE49-F238E27FC236}">
                <a16:creationId xmlns:a16="http://schemas.microsoft.com/office/drawing/2014/main" id="{6B2353B4-8F48-40B5-BA8C-018BD98264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746508" y="2791103"/>
            <a:ext cx="2248674" cy="1805071"/>
          </a:xfrm>
          <a:prstGeom prst="rect">
            <a:avLst/>
          </a:prstGeom>
          <a:noFill/>
        </p:spPr>
        <p:txBody>
          <a:bodyPr/>
          <a:lstStyle>
            <a:lvl1pPr>
              <a:defRPr sz="1125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2" name="Picture Placeholder 2">
            <a:extLst>
              <a:ext uri="{FF2B5EF4-FFF2-40B4-BE49-F238E27FC236}">
                <a16:creationId xmlns:a16="http://schemas.microsoft.com/office/drawing/2014/main" id="{2BA687D3-7898-436C-A343-B9A1BBD938F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746508" y="4723535"/>
            <a:ext cx="2248674" cy="1805071"/>
          </a:xfrm>
          <a:prstGeom prst="rect">
            <a:avLst/>
          </a:prstGeom>
          <a:noFill/>
        </p:spPr>
        <p:txBody>
          <a:bodyPr/>
          <a:lstStyle>
            <a:lvl1pPr>
              <a:defRPr sz="1125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376A4FA-B28E-4B97-A887-586856E9C8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6543" y="854034"/>
            <a:ext cx="9279262" cy="5674572"/>
          </a:xfrm>
          <a:prstGeom prst="rect">
            <a:avLst/>
          </a:prstGeom>
        </p:spPr>
        <p:txBody>
          <a:bodyPr/>
          <a:lstStyle>
            <a:lvl1pPr marL="171450" marR="0" indent="-171450" algn="l" defTabSz="35718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tx1">
                  <a:lumMod val="60000"/>
                  <a:lumOff val="40000"/>
                </a:schemeClr>
              </a:buClr>
              <a:buSzTx/>
              <a:buFont typeface="Wingdings" panose="05000000000000000000" pitchFamily="2" charset="2"/>
              <a:buChar char="§"/>
              <a:tabLst/>
              <a:defRPr kumimoji="0" lang="en-US" sz="1800" b="0" i="0" u="none" strike="noStrike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1pPr>
            <a:lvl2pPr marL="400050" marR="0" indent="-171450" algn="l" defTabSz="4000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1">
                  <a:lumMod val="60000"/>
                  <a:lumOff val="40000"/>
                </a:schemeClr>
              </a:buClr>
              <a:buSzTx/>
              <a:buFont typeface="Arial" panose="020B0604020202020204" pitchFamily="34" charset="0"/>
              <a:buChar char="•"/>
              <a:tabLst/>
              <a:defRPr kumimoji="0" lang="en-US" sz="1600" b="0" i="0" u="none" strike="noStrike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2pPr>
            <a:lvl3pPr marL="514350" marR="0" indent="-114300" algn="l" defTabSz="35718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2">
                  <a:lumMod val="60000"/>
                  <a:lumOff val="40000"/>
                </a:schemeClr>
              </a:buClr>
              <a:buSzTx/>
              <a:buFont typeface="Wingdings" panose="05000000000000000000" pitchFamily="2" charset="2"/>
              <a:buChar char="§"/>
              <a:tabLst/>
              <a:defRPr kumimoji="0" lang="en-US" sz="1400" b="0" i="0" u="none" strike="noStrike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3pPr>
            <a:lvl4pPr marL="285750" marR="0" indent="-114300" algn="l" defTabSz="1143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1">
                  <a:lumMod val="60000"/>
                  <a:lumOff val="40000"/>
                </a:schemeClr>
              </a:buClr>
              <a:buSzPct val="95000"/>
              <a:buFont typeface="Arial" panose="020B0604020202020204" pitchFamily="34" charset="0"/>
              <a:buChar char="•"/>
              <a:tabLst>
                <a:tab pos="628650" algn="l"/>
              </a:tabLst>
              <a:defRPr kumimoji="0" lang="en-US" sz="1125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4pPr>
            <a:lvl5pPr marL="171450" marR="0" indent="-171450" algn="l" defTabSz="357188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60000"/>
                  <a:lumOff val="40000"/>
                </a:schemeClr>
              </a:buClr>
              <a:buSzTx/>
              <a:buFont typeface="Arial" panose="020B0604020202020204" pitchFamily="34" charset="0"/>
              <a:buChar char="•"/>
              <a:tabLst/>
              <a:defRPr kumimoji="0" lang="en-US" sz="1125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8211CBF-54C9-4D77-8019-B80052446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127" y="124885"/>
            <a:ext cx="10489585" cy="687915"/>
          </a:xfrm>
          <a:prstGeom prst="rect">
            <a:avLst/>
          </a:prstGeom>
        </p:spPr>
        <p:txBody>
          <a:bodyPr/>
          <a:lstStyle>
            <a:lvl1pPr>
              <a:defRPr kumimoji="0" lang="en-US" sz="2700" b="0" i="0" u="none" strike="noStrike" cap="all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Bold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96334502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k Key Personnel"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38CF6034-7575-4AB6-BDE2-B9244876DC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5248" y="2992833"/>
            <a:ext cx="1582761" cy="188240"/>
          </a:xfrm>
          <a:prstGeom prst="rect">
            <a:avLst/>
          </a:prstGeom>
        </p:spPr>
        <p:txBody>
          <a:bodyPr/>
          <a:lstStyle>
            <a:lvl1pPr marL="0" marR="0" indent="0" algn="ctr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50" b="0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SemiBold"/>
              </a:defRPr>
            </a:lvl1pPr>
            <a:lvl2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2pPr>
            <a:lvl3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3pPr>
            <a:lvl4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4pPr>
            <a:lvl5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8E729A58-AF4F-4055-A989-7C5E3C201C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25247" y="1225551"/>
            <a:ext cx="1600259" cy="1627215"/>
          </a:xfrm>
          <a:prstGeom prst="rect">
            <a:avLst/>
          </a:prstGeom>
          <a:noFill/>
        </p:spPr>
        <p:txBody>
          <a:bodyPr/>
          <a:lstStyle>
            <a:lvl1pPr>
              <a:defRPr sz="1125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62A5DA10-41C8-420F-BBDE-5C9D101015D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819439" y="1225551"/>
            <a:ext cx="1600259" cy="1627215"/>
          </a:xfrm>
          <a:prstGeom prst="rect">
            <a:avLst/>
          </a:prstGeom>
          <a:noFill/>
        </p:spPr>
        <p:txBody>
          <a:bodyPr/>
          <a:lstStyle>
            <a:lvl1pPr>
              <a:defRPr sz="1125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AE5D156-7102-4AA9-ACEB-8912317EFDF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33460" y="1225551"/>
            <a:ext cx="1600259" cy="1627215"/>
          </a:xfrm>
          <a:prstGeom prst="rect">
            <a:avLst/>
          </a:prstGeom>
          <a:noFill/>
        </p:spPr>
        <p:txBody>
          <a:bodyPr/>
          <a:lstStyle>
            <a:lvl1pPr>
              <a:defRPr sz="1125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53E3BF73-2848-4924-A920-3266E1F11A8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48335" y="1225551"/>
            <a:ext cx="1600259" cy="1627215"/>
          </a:xfrm>
          <a:prstGeom prst="rect">
            <a:avLst/>
          </a:prstGeom>
          <a:noFill/>
        </p:spPr>
        <p:txBody>
          <a:bodyPr/>
          <a:lstStyle>
            <a:lvl1pPr>
              <a:defRPr sz="1125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FE87BCA7-8EA9-494B-9D8F-3AC561B54F5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5247" y="3899177"/>
            <a:ext cx="1600259" cy="1627215"/>
          </a:xfrm>
          <a:prstGeom prst="rect">
            <a:avLst/>
          </a:prstGeom>
          <a:noFill/>
        </p:spPr>
        <p:txBody>
          <a:bodyPr/>
          <a:lstStyle>
            <a:lvl1pPr>
              <a:defRPr sz="1125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9DBB3274-6DBB-465B-BD02-B0493ED87FD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39269" y="3899177"/>
            <a:ext cx="1600259" cy="1627215"/>
          </a:xfrm>
          <a:prstGeom prst="rect">
            <a:avLst/>
          </a:prstGeom>
          <a:noFill/>
        </p:spPr>
        <p:txBody>
          <a:bodyPr/>
          <a:lstStyle>
            <a:lvl1pPr>
              <a:defRPr sz="1125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261DC951-42BE-412B-9079-0B4C09B4983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33460" y="3899177"/>
            <a:ext cx="1600259" cy="1627215"/>
          </a:xfrm>
          <a:prstGeom prst="rect">
            <a:avLst/>
          </a:prstGeom>
          <a:noFill/>
        </p:spPr>
        <p:txBody>
          <a:bodyPr/>
          <a:lstStyle>
            <a:lvl1pPr>
              <a:defRPr sz="1125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7D98A0A5-F061-4B3A-ABF9-DDFC6C21F01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748335" y="3899177"/>
            <a:ext cx="1600259" cy="1627215"/>
          </a:xfrm>
          <a:prstGeom prst="rect">
            <a:avLst/>
          </a:prstGeom>
          <a:noFill/>
        </p:spPr>
        <p:txBody>
          <a:bodyPr/>
          <a:lstStyle>
            <a:lvl1pPr>
              <a:defRPr sz="1125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Shape 677">
            <a:extLst>
              <a:ext uri="{FF2B5EF4-FFF2-40B4-BE49-F238E27FC236}">
                <a16:creationId xmlns:a16="http://schemas.microsoft.com/office/drawing/2014/main" id="{2F812624-E70A-4177-B438-95638C031AFE}"/>
              </a:ext>
            </a:extLst>
          </p:cNvPr>
          <p:cNvSpPr/>
          <p:nvPr userDrawn="1"/>
        </p:nvSpPr>
        <p:spPr>
          <a:xfrm>
            <a:off x="1390785" y="3459335"/>
            <a:ext cx="464871" cy="161583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 defTabSz="1155700">
              <a:defRPr sz="3000">
                <a:solidFill>
                  <a:srgbClr val="323C40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</a:lstStyle>
          <a:p>
            <a:r>
              <a:rPr lang="en-US" sz="1050" dirty="0">
                <a:solidFill>
                  <a:schemeClr val="accent1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Job title</a:t>
            </a:r>
          </a:p>
        </p:txBody>
      </p:sp>
      <p:sp>
        <p:nvSpPr>
          <p:cNvPr id="17" name="Shape 699">
            <a:extLst>
              <a:ext uri="{FF2B5EF4-FFF2-40B4-BE49-F238E27FC236}">
                <a16:creationId xmlns:a16="http://schemas.microsoft.com/office/drawing/2014/main" id="{33683DC2-C3C9-422E-8DEB-F86CB169B66C}"/>
              </a:ext>
            </a:extLst>
          </p:cNvPr>
          <p:cNvSpPr/>
          <p:nvPr userDrawn="1"/>
        </p:nvSpPr>
        <p:spPr>
          <a:xfrm>
            <a:off x="1469556" y="3314700"/>
            <a:ext cx="313786" cy="0"/>
          </a:xfrm>
          <a:prstGeom prst="line">
            <a:avLst/>
          </a:prstGeom>
          <a:ln w="127000">
            <a:solidFill>
              <a:schemeClr val="accent6"/>
            </a:solidFill>
            <a:miter lim="400000"/>
          </a:ln>
        </p:spPr>
        <p:txBody>
          <a:bodyPr lIns="19050" tIns="19050" rIns="19050" bIns="19050" anchor="ctr"/>
          <a:lstStyle/>
          <a:p>
            <a:pPr algn="l" defTabSz="17145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lang="en-US" sz="450" dirty="0">
              <a:solidFill>
                <a:schemeClr val="accent1">
                  <a:lumMod val="40000"/>
                  <a:lumOff val="60000"/>
                </a:schemeClr>
              </a:solidFill>
              <a:latin typeface="Arial Regular"/>
            </a:endParaRPr>
          </a:p>
        </p:txBody>
      </p:sp>
      <p:sp>
        <p:nvSpPr>
          <p:cNvPr id="18" name="Shape 700">
            <a:extLst>
              <a:ext uri="{FF2B5EF4-FFF2-40B4-BE49-F238E27FC236}">
                <a16:creationId xmlns:a16="http://schemas.microsoft.com/office/drawing/2014/main" id="{602782ED-9A3B-428B-B893-6463F741FC2F}"/>
              </a:ext>
            </a:extLst>
          </p:cNvPr>
          <p:cNvSpPr/>
          <p:nvPr userDrawn="1"/>
        </p:nvSpPr>
        <p:spPr>
          <a:xfrm>
            <a:off x="4446673" y="3314700"/>
            <a:ext cx="313786" cy="0"/>
          </a:xfrm>
          <a:prstGeom prst="line">
            <a:avLst/>
          </a:prstGeom>
          <a:ln w="127000">
            <a:solidFill>
              <a:schemeClr val="accent6"/>
            </a:solidFill>
            <a:miter lim="400000"/>
          </a:ln>
        </p:spPr>
        <p:txBody>
          <a:bodyPr lIns="19050" tIns="19050" rIns="19050" bIns="19050" anchor="ctr"/>
          <a:lstStyle/>
          <a:p>
            <a:pPr algn="l" defTabSz="17145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lang="en-US" sz="450" dirty="0">
              <a:solidFill>
                <a:schemeClr val="accent1">
                  <a:lumMod val="40000"/>
                  <a:lumOff val="60000"/>
                </a:schemeClr>
              </a:solidFill>
              <a:latin typeface="Arial Regular"/>
            </a:endParaRPr>
          </a:p>
        </p:txBody>
      </p:sp>
      <p:sp>
        <p:nvSpPr>
          <p:cNvPr id="19" name="Shape 701">
            <a:extLst>
              <a:ext uri="{FF2B5EF4-FFF2-40B4-BE49-F238E27FC236}">
                <a16:creationId xmlns:a16="http://schemas.microsoft.com/office/drawing/2014/main" id="{7F4512EC-8B46-4886-841C-61909CAE745C}"/>
              </a:ext>
            </a:extLst>
          </p:cNvPr>
          <p:cNvSpPr/>
          <p:nvPr userDrawn="1"/>
        </p:nvSpPr>
        <p:spPr>
          <a:xfrm>
            <a:off x="7455461" y="3314700"/>
            <a:ext cx="313786" cy="0"/>
          </a:xfrm>
          <a:prstGeom prst="line">
            <a:avLst/>
          </a:prstGeom>
          <a:ln w="127000">
            <a:solidFill>
              <a:schemeClr val="accent6"/>
            </a:solidFill>
            <a:miter lim="400000"/>
          </a:ln>
        </p:spPr>
        <p:txBody>
          <a:bodyPr lIns="19050" tIns="19050" rIns="19050" bIns="19050" anchor="ctr"/>
          <a:lstStyle/>
          <a:p>
            <a:pPr algn="l" defTabSz="17145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lang="en-US" sz="450" dirty="0">
              <a:solidFill>
                <a:schemeClr val="accent1">
                  <a:lumMod val="40000"/>
                  <a:lumOff val="60000"/>
                </a:schemeClr>
              </a:solidFill>
              <a:latin typeface="Arial Regular"/>
            </a:endParaRPr>
          </a:p>
        </p:txBody>
      </p:sp>
      <p:sp>
        <p:nvSpPr>
          <p:cNvPr id="20" name="Shape 702">
            <a:extLst>
              <a:ext uri="{FF2B5EF4-FFF2-40B4-BE49-F238E27FC236}">
                <a16:creationId xmlns:a16="http://schemas.microsoft.com/office/drawing/2014/main" id="{F2EE027C-A040-423C-83B6-6C230C38597A}"/>
              </a:ext>
            </a:extLst>
          </p:cNvPr>
          <p:cNvSpPr/>
          <p:nvPr userDrawn="1"/>
        </p:nvSpPr>
        <p:spPr>
          <a:xfrm>
            <a:off x="10375569" y="3314700"/>
            <a:ext cx="313786" cy="0"/>
          </a:xfrm>
          <a:prstGeom prst="line">
            <a:avLst/>
          </a:prstGeom>
          <a:ln w="127000">
            <a:solidFill>
              <a:schemeClr val="accent6"/>
            </a:solidFill>
            <a:miter lim="400000"/>
          </a:ln>
        </p:spPr>
        <p:txBody>
          <a:bodyPr lIns="19050" tIns="19050" rIns="19050" bIns="19050" anchor="ctr"/>
          <a:lstStyle/>
          <a:p>
            <a:pPr algn="l" defTabSz="17145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lang="en-US" sz="450" dirty="0">
              <a:solidFill>
                <a:schemeClr val="accent1">
                  <a:lumMod val="40000"/>
                  <a:lumOff val="60000"/>
                </a:schemeClr>
              </a:solidFill>
              <a:latin typeface="Arial Regular"/>
            </a:endParaRPr>
          </a:p>
        </p:txBody>
      </p:sp>
      <p:sp>
        <p:nvSpPr>
          <p:cNvPr id="21" name="Shape 703">
            <a:extLst>
              <a:ext uri="{FF2B5EF4-FFF2-40B4-BE49-F238E27FC236}">
                <a16:creationId xmlns:a16="http://schemas.microsoft.com/office/drawing/2014/main" id="{08DD8EAF-E079-4F25-BAD4-6C537C5A416E}"/>
              </a:ext>
            </a:extLst>
          </p:cNvPr>
          <p:cNvSpPr/>
          <p:nvPr userDrawn="1"/>
        </p:nvSpPr>
        <p:spPr>
          <a:xfrm>
            <a:off x="1469556" y="6013451"/>
            <a:ext cx="313786" cy="0"/>
          </a:xfrm>
          <a:prstGeom prst="line">
            <a:avLst/>
          </a:prstGeom>
          <a:ln w="127000">
            <a:solidFill>
              <a:schemeClr val="accent6"/>
            </a:solidFill>
            <a:miter lim="400000"/>
          </a:ln>
        </p:spPr>
        <p:txBody>
          <a:bodyPr lIns="19050" tIns="19050" rIns="19050" bIns="19050" anchor="ctr"/>
          <a:lstStyle/>
          <a:p>
            <a:pPr algn="l" defTabSz="17145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450" dirty="0">
              <a:solidFill>
                <a:schemeClr val="accent1">
                  <a:lumMod val="40000"/>
                  <a:lumOff val="60000"/>
                </a:schemeClr>
              </a:solidFill>
              <a:latin typeface="Arial Regular"/>
            </a:endParaRPr>
          </a:p>
        </p:txBody>
      </p:sp>
      <p:sp>
        <p:nvSpPr>
          <p:cNvPr id="22" name="Shape 704">
            <a:extLst>
              <a:ext uri="{FF2B5EF4-FFF2-40B4-BE49-F238E27FC236}">
                <a16:creationId xmlns:a16="http://schemas.microsoft.com/office/drawing/2014/main" id="{D7138029-D1A4-4E06-A7A1-0211AD3BA417}"/>
              </a:ext>
            </a:extLst>
          </p:cNvPr>
          <p:cNvSpPr/>
          <p:nvPr userDrawn="1"/>
        </p:nvSpPr>
        <p:spPr>
          <a:xfrm>
            <a:off x="4446673" y="6013451"/>
            <a:ext cx="313786" cy="0"/>
          </a:xfrm>
          <a:prstGeom prst="line">
            <a:avLst/>
          </a:prstGeom>
          <a:ln w="127000">
            <a:solidFill>
              <a:schemeClr val="accent6"/>
            </a:solidFill>
            <a:miter lim="400000"/>
          </a:ln>
        </p:spPr>
        <p:txBody>
          <a:bodyPr lIns="19050" tIns="19050" rIns="19050" bIns="19050" anchor="ctr"/>
          <a:lstStyle/>
          <a:p>
            <a:pPr algn="l" defTabSz="17145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450" dirty="0">
              <a:solidFill>
                <a:schemeClr val="accent1">
                  <a:lumMod val="40000"/>
                  <a:lumOff val="60000"/>
                </a:schemeClr>
              </a:solidFill>
              <a:latin typeface="Arial Regular"/>
            </a:endParaRPr>
          </a:p>
        </p:txBody>
      </p:sp>
      <p:sp>
        <p:nvSpPr>
          <p:cNvPr id="23" name="Shape 705">
            <a:extLst>
              <a:ext uri="{FF2B5EF4-FFF2-40B4-BE49-F238E27FC236}">
                <a16:creationId xmlns:a16="http://schemas.microsoft.com/office/drawing/2014/main" id="{FD19FE7E-5783-4F27-BD21-454829A14BF8}"/>
              </a:ext>
            </a:extLst>
          </p:cNvPr>
          <p:cNvSpPr/>
          <p:nvPr userDrawn="1"/>
        </p:nvSpPr>
        <p:spPr>
          <a:xfrm>
            <a:off x="7455461" y="6013451"/>
            <a:ext cx="313786" cy="0"/>
          </a:xfrm>
          <a:prstGeom prst="line">
            <a:avLst/>
          </a:prstGeom>
          <a:ln w="127000">
            <a:solidFill>
              <a:schemeClr val="accent6"/>
            </a:solidFill>
            <a:miter lim="400000"/>
          </a:ln>
        </p:spPr>
        <p:txBody>
          <a:bodyPr lIns="19050" tIns="19050" rIns="19050" bIns="19050" anchor="ctr"/>
          <a:lstStyle/>
          <a:p>
            <a:pPr algn="l" defTabSz="17145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450" dirty="0">
              <a:solidFill>
                <a:schemeClr val="accent1">
                  <a:lumMod val="40000"/>
                  <a:lumOff val="60000"/>
                </a:schemeClr>
              </a:solidFill>
              <a:latin typeface="Arial Regular"/>
            </a:endParaRPr>
          </a:p>
        </p:txBody>
      </p:sp>
      <p:sp>
        <p:nvSpPr>
          <p:cNvPr id="24" name="Shape 706">
            <a:extLst>
              <a:ext uri="{FF2B5EF4-FFF2-40B4-BE49-F238E27FC236}">
                <a16:creationId xmlns:a16="http://schemas.microsoft.com/office/drawing/2014/main" id="{CD9A3E2C-1E0F-497C-BB60-5977E283A2B8}"/>
              </a:ext>
            </a:extLst>
          </p:cNvPr>
          <p:cNvSpPr/>
          <p:nvPr userDrawn="1"/>
        </p:nvSpPr>
        <p:spPr>
          <a:xfrm>
            <a:off x="10375569" y="6013451"/>
            <a:ext cx="313786" cy="0"/>
          </a:xfrm>
          <a:prstGeom prst="line">
            <a:avLst/>
          </a:prstGeom>
          <a:ln w="127000">
            <a:solidFill>
              <a:schemeClr val="accent6"/>
            </a:solidFill>
            <a:miter lim="400000"/>
          </a:ln>
        </p:spPr>
        <p:txBody>
          <a:bodyPr lIns="19050" tIns="19050" rIns="19050" bIns="19050" anchor="ctr"/>
          <a:lstStyle/>
          <a:p>
            <a:pPr algn="l" defTabSz="17145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450" dirty="0">
              <a:solidFill>
                <a:schemeClr val="accent1">
                  <a:lumMod val="40000"/>
                  <a:lumOff val="60000"/>
                </a:schemeClr>
              </a:solidFill>
              <a:latin typeface="Arial Regular"/>
            </a:endParaRPr>
          </a:p>
        </p:txBody>
      </p:sp>
      <p:sp>
        <p:nvSpPr>
          <p:cNvPr id="25" name="Text Placeholder 28">
            <a:extLst>
              <a:ext uri="{FF2B5EF4-FFF2-40B4-BE49-F238E27FC236}">
                <a16:creationId xmlns:a16="http://schemas.microsoft.com/office/drawing/2014/main" id="{29812F40-80BB-49C4-9503-47D057803F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5248" y="3435244"/>
            <a:ext cx="1600258" cy="188240"/>
          </a:xfrm>
          <a:prstGeom prst="rect">
            <a:avLst/>
          </a:prstGeom>
        </p:spPr>
        <p:txBody>
          <a:bodyPr/>
          <a:lstStyle>
            <a:lvl1pPr marL="0" marR="0" indent="0" algn="ctr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50" b="0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SemiBold"/>
              </a:defRPr>
            </a:lvl1pPr>
            <a:lvl2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2pPr>
            <a:lvl3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3pPr>
            <a:lvl4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4pPr>
            <a:lvl5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6" name="Text Placeholder 28">
            <a:extLst>
              <a:ext uri="{FF2B5EF4-FFF2-40B4-BE49-F238E27FC236}">
                <a16:creationId xmlns:a16="http://schemas.microsoft.com/office/drawing/2014/main" id="{C69A1F1B-3BD5-4F84-82BA-CAE22C9A915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38343" y="3005025"/>
            <a:ext cx="1582761" cy="188240"/>
          </a:xfrm>
          <a:prstGeom prst="rect">
            <a:avLst/>
          </a:prstGeom>
        </p:spPr>
        <p:txBody>
          <a:bodyPr/>
          <a:lstStyle>
            <a:lvl1pPr marL="0" marR="0" indent="0" algn="ctr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50" b="0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SemiBold"/>
              </a:defRPr>
            </a:lvl1pPr>
            <a:lvl2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2pPr>
            <a:lvl3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3pPr>
            <a:lvl4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4pPr>
            <a:lvl5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7" name="Text Placeholder 28">
            <a:extLst>
              <a:ext uri="{FF2B5EF4-FFF2-40B4-BE49-F238E27FC236}">
                <a16:creationId xmlns:a16="http://schemas.microsoft.com/office/drawing/2014/main" id="{6AAFC17F-C91A-4EA2-BE4B-18122C054D1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838343" y="3447436"/>
            <a:ext cx="1600258" cy="188240"/>
          </a:xfrm>
          <a:prstGeom prst="rect">
            <a:avLst/>
          </a:prstGeom>
        </p:spPr>
        <p:txBody>
          <a:bodyPr/>
          <a:lstStyle>
            <a:lvl1pPr marL="0" marR="0" indent="0" algn="ctr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50" b="0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SemiBold"/>
              </a:defRPr>
            </a:lvl1pPr>
            <a:lvl2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2pPr>
            <a:lvl3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3pPr>
            <a:lvl4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4pPr>
            <a:lvl5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8" name="Text Placeholder 28">
            <a:extLst>
              <a:ext uri="{FF2B5EF4-FFF2-40B4-BE49-F238E27FC236}">
                <a16:creationId xmlns:a16="http://schemas.microsoft.com/office/drawing/2014/main" id="{30DB084B-2BD9-490A-BF17-884F59F5604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51438" y="3017217"/>
            <a:ext cx="1582761" cy="188240"/>
          </a:xfrm>
          <a:prstGeom prst="rect">
            <a:avLst/>
          </a:prstGeom>
        </p:spPr>
        <p:txBody>
          <a:bodyPr/>
          <a:lstStyle>
            <a:lvl1pPr marL="0" marR="0" indent="0" algn="ctr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50" b="0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SemiBold"/>
              </a:defRPr>
            </a:lvl1pPr>
            <a:lvl2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2pPr>
            <a:lvl3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3pPr>
            <a:lvl4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4pPr>
            <a:lvl5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858DD093-C00F-49D2-8BD4-D5AA79726F4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51439" y="3459628"/>
            <a:ext cx="1600258" cy="188240"/>
          </a:xfrm>
          <a:prstGeom prst="rect">
            <a:avLst/>
          </a:prstGeom>
        </p:spPr>
        <p:txBody>
          <a:bodyPr/>
          <a:lstStyle>
            <a:lvl1pPr marL="0" marR="0" indent="0" algn="ctr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50" b="0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SemiBold"/>
              </a:defRPr>
            </a:lvl1pPr>
            <a:lvl2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2pPr>
            <a:lvl3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3pPr>
            <a:lvl4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4pPr>
            <a:lvl5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0" name="Text Placeholder 28">
            <a:extLst>
              <a:ext uri="{FF2B5EF4-FFF2-40B4-BE49-F238E27FC236}">
                <a16:creationId xmlns:a16="http://schemas.microsoft.com/office/drawing/2014/main" id="{1E321685-6FC0-43A9-BFE1-B67CEB47F78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773320" y="3029409"/>
            <a:ext cx="1582761" cy="188240"/>
          </a:xfrm>
          <a:prstGeom prst="rect">
            <a:avLst/>
          </a:prstGeom>
        </p:spPr>
        <p:txBody>
          <a:bodyPr/>
          <a:lstStyle>
            <a:lvl1pPr marL="0" marR="0" indent="0" algn="ctr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50" b="0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SemiBold"/>
              </a:defRPr>
            </a:lvl1pPr>
            <a:lvl2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2pPr>
            <a:lvl3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3pPr>
            <a:lvl4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4pPr>
            <a:lvl5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1" name="Text Placeholder 28">
            <a:extLst>
              <a:ext uri="{FF2B5EF4-FFF2-40B4-BE49-F238E27FC236}">
                <a16:creationId xmlns:a16="http://schemas.microsoft.com/office/drawing/2014/main" id="{F8F2A1C4-5604-4E36-83E5-5D2E410304A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773320" y="3471820"/>
            <a:ext cx="1600258" cy="188240"/>
          </a:xfrm>
          <a:prstGeom prst="rect">
            <a:avLst/>
          </a:prstGeom>
        </p:spPr>
        <p:txBody>
          <a:bodyPr/>
          <a:lstStyle>
            <a:lvl1pPr marL="0" marR="0" indent="0" algn="ctr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50" b="0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SemiBold"/>
              </a:defRPr>
            </a:lvl1pPr>
            <a:lvl2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2pPr>
            <a:lvl3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3pPr>
            <a:lvl4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4pPr>
            <a:lvl5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2" name="Text Placeholder 28">
            <a:extLst>
              <a:ext uri="{FF2B5EF4-FFF2-40B4-BE49-F238E27FC236}">
                <a16:creationId xmlns:a16="http://schemas.microsoft.com/office/drawing/2014/main" id="{523F0D80-AF5E-48D4-B25B-C0B0D105CD1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85482" y="5739081"/>
            <a:ext cx="1582761" cy="188240"/>
          </a:xfrm>
          <a:prstGeom prst="rect">
            <a:avLst/>
          </a:prstGeom>
        </p:spPr>
        <p:txBody>
          <a:bodyPr/>
          <a:lstStyle>
            <a:lvl1pPr marL="0" marR="0" indent="0" algn="ctr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50" b="0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SemiBold"/>
              </a:defRPr>
            </a:lvl1pPr>
            <a:lvl2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2pPr>
            <a:lvl3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3pPr>
            <a:lvl4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4pPr>
            <a:lvl5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3" name="Text Placeholder 28">
            <a:extLst>
              <a:ext uri="{FF2B5EF4-FFF2-40B4-BE49-F238E27FC236}">
                <a16:creationId xmlns:a16="http://schemas.microsoft.com/office/drawing/2014/main" id="{7B0AA4AD-6B03-4CF5-A39F-716992B0B66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785482" y="6181492"/>
            <a:ext cx="1600258" cy="188240"/>
          </a:xfrm>
          <a:prstGeom prst="rect">
            <a:avLst/>
          </a:prstGeom>
        </p:spPr>
        <p:txBody>
          <a:bodyPr/>
          <a:lstStyle>
            <a:lvl1pPr marL="0" marR="0" indent="0" algn="ctr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50" b="0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SemiBold"/>
              </a:defRPr>
            </a:lvl1pPr>
            <a:lvl2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2pPr>
            <a:lvl3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3pPr>
            <a:lvl4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4pPr>
            <a:lvl5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4" name="Text Placeholder 28">
            <a:extLst>
              <a:ext uri="{FF2B5EF4-FFF2-40B4-BE49-F238E27FC236}">
                <a16:creationId xmlns:a16="http://schemas.microsoft.com/office/drawing/2014/main" id="{868CA76B-F6F1-4CE8-BC28-230FA898EE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1328" y="5723841"/>
            <a:ext cx="1582761" cy="188240"/>
          </a:xfrm>
          <a:prstGeom prst="rect">
            <a:avLst/>
          </a:prstGeom>
        </p:spPr>
        <p:txBody>
          <a:bodyPr/>
          <a:lstStyle>
            <a:lvl1pPr marL="0" marR="0" indent="0" algn="ctr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50" b="0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SemiBold"/>
              </a:defRPr>
            </a:lvl1pPr>
            <a:lvl2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2pPr>
            <a:lvl3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3pPr>
            <a:lvl4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4pPr>
            <a:lvl5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5" name="Text Placeholder 28">
            <a:extLst>
              <a:ext uri="{FF2B5EF4-FFF2-40B4-BE49-F238E27FC236}">
                <a16:creationId xmlns:a16="http://schemas.microsoft.com/office/drawing/2014/main" id="{C5A58849-49E0-4CAE-BE68-F5876C7EB67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31329" y="6166252"/>
            <a:ext cx="1600258" cy="188240"/>
          </a:xfrm>
          <a:prstGeom prst="rect">
            <a:avLst/>
          </a:prstGeom>
        </p:spPr>
        <p:txBody>
          <a:bodyPr/>
          <a:lstStyle>
            <a:lvl1pPr marL="0" marR="0" indent="0" algn="ctr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50" b="0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SemiBold"/>
              </a:defRPr>
            </a:lvl1pPr>
            <a:lvl2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2pPr>
            <a:lvl3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3pPr>
            <a:lvl4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4pPr>
            <a:lvl5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6" name="Text Placeholder 28">
            <a:extLst>
              <a:ext uri="{FF2B5EF4-FFF2-40B4-BE49-F238E27FC236}">
                <a16:creationId xmlns:a16="http://schemas.microsoft.com/office/drawing/2014/main" id="{5A34DB5D-DE81-4006-8DD8-6DAC6A7246E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853545" y="5726889"/>
            <a:ext cx="1582761" cy="188240"/>
          </a:xfrm>
          <a:prstGeom prst="rect">
            <a:avLst/>
          </a:prstGeom>
        </p:spPr>
        <p:txBody>
          <a:bodyPr/>
          <a:lstStyle>
            <a:lvl1pPr marL="0" marR="0" indent="0" algn="ctr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50" b="0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SemiBold"/>
              </a:defRPr>
            </a:lvl1pPr>
            <a:lvl2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2pPr>
            <a:lvl3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3pPr>
            <a:lvl4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4pPr>
            <a:lvl5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7" name="Text Placeholder 28">
            <a:extLst>
              <a:ext uri="{FF2B5EF4-FFF2-40B4-BE49-F238E27FC236}">
                <a16:creationId xmlns:a16="http://schemas.microsoft.com/office/drawing/2014/main" id="{0A322445-6459-4F9B-8F20-A1DA6A66A81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853546" y="6169300"/>
            <a:ext cx="1600258" cy="188240"/>
          </a:xfrm>
          <a:prstGeom prst="rect">
            <a:avLst/>
          </a:prstGeom>
        </p:spPr>
        <p:txBody>
          <a:bodyPr/>
          <a:lstStyle>
            <a:lvl1pPr marL="0" marR="0" indent="0" algn="ctr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50" b="0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SemiBold"/>
              </a:defRPr>
            </a:lvl1pPr>
            <a:lvl2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2pPr>
            <a:lvl3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3pPr>
            <a:lvl4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4pPr>
            <a:lvl5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8" name="Text Placeholder 28">
            <a:extLst>
              <a:ext uri="{FF2B5EF4-FFF2-40B4-BE49-F238E27FC236}">
                <a16:creationId xmlns:a16="http://schemas.microsoft.com/office/drawing/2014/main" id="{052417DC-E5B6-408D-BA35-0187E547B61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848398" y="5748225"/>
            <a:ext cx="1582761" cy="188240"/>
          </a:xfrm>
          <a:prstGeom prst="rect">
            <a:avLst/>
          </a:prstGeom>
        </p:spPr>
        <p:txBody>
          <a:bodyPr/>
          <a:lstStyle>
            <a:lvl1pPr marL="0" marR="0" indent="0" algn="ctr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50" b="0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SemiBold"/>
              </a:defRPr>
            </a:lvl1pPr>
            <a:lvl2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2pPr>
            <a:lvl3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3pPr>
            <a:lvl4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4pPr>
            <a:lvl5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9" name="Text Placeholder 28">
            <a:extLst>
              <a:ext uri="{FF2B5EF4-FFF2-40B4-BE49-F238E27FC236}">
                <a16:creationId xmlns:a16="http://schemas.microsoft.com/office/drawing/2014/main" id="{FF8FFBB9-6C21-43D4-A217-6413B812382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48398" y="6190636"/>
            <a:ext cx="1600258" cy="188240"/>
          </a:xfrm>
          <a:prstGeom prst="rect">
            <a:avLst/>
          </a:prstGeom>
        </p:spPr>
        <p:txBody>
          <a:bodyPr/>
          <a:lstStyle>
            <a:lvl1pPr marL="0" marR="0" indent="0" algn="ctr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50" b="0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SemiBold"/>
              </a:defRPr>
            </a:lvl1pPr>
            <a:lvl2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2pPr>
            <a:lvl3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3pPr>
            <a:lvl4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4pPr>
            <a:lvl5pPr marL="0" marR="0" indent="0" algn="l" defTabSz="233363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125" b="1" i="0" u="none" strike="noStrike" cap="none" spc="113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Montserrat SemiBold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47101E8B-EF01-4819-9D40-8BC1A67B3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127" y="124885"/>
            <a:ext cx="10489585" cy="687915"/>
          </a:xfrm>
          <a:prstGeom prst="rect">
            <a:avLst/>
          </a:prstGeom>
        </p:spPr>
        <p:txBody>
          <a:bodyPr/>
          <a:lstStyle>
            <a:lvl1pPr>
              <a:defRPr kumimoji="0" lang="en-US" sz="2700" b="0" i="0" u="none" strike="noStrike" cap="all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ontserrat Bold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4158433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05395" y="1676400"/>
            <a:ext cx="11376386" cy="4495800"/>
          </a:xfrm>
          <a:prstGeom prst="rect">
            <a:avLst/>
          </a:prstGeom>
        </p:spPr>
        <p:txBody>
          <a:bodyPr lIns="64291" tIns="32146" rIns="64291" bIns="32146"/>
          <a:lstStyle>
            <a:lvl1pPr>
              <a:buSzPct val="100000"/>
              <a:defRPr sz="1995">
                <a:solidFill>
                  <a:srgbClr val="002060"/>
                </a:solidFill>
                <a:latin typeface="Arial" panose="020B0604020202090204" pitchFamily="34" charset="0"/>
                <a:cs typeface="Arial" panose="020B0604020202090204" pitchFamily="34" charset="0"/>
              </a:defRPr>
            </a:lvl1pPr>
            <a:lvl2pPr marL="801267" indent="-302771">
              <a:buSzPct val="100000"/>
              <a:buFont typeface="Arial" panose="020B0604020202090204"/>
              <a:buChar char="•"/>
              <a:defRPr sz="1995">
                <a:solidFill>
                  <a:srgbClr val="002060"/>
                </a:solidFill>
                <a:latin typeface="Arial" panose="020B0604020202090204" pitchFamily="34" charset="0"/>
                <a:cs typeface="Arial" panose="020B0604020202090204" pitchFamily="34" charset="0"/>
              </a:defRPr>
            </a:lvl2pPr>
            <a:lvl3pPr marL="1081235" indent="-270467">
              <a:buSzPct val="100000"/>
              <a:buFont typeface="Arial" panose="020B0604020202090204"/>
              <a:buChar char="•"/>
              <a:defRPr sz="1995">
                <a:solidFill>
                  <a:srgbClr val="002060"/>
                </a:solidFill>
                <a:latin typeface="Arial" panose="020B0604020202090204" pitchFamily="34" charset="0"/>
                <a:cs typeface="Arial" panose="020B0604020202090204" pitchFamily="34" charset="0"/>
              </a:defRPr>
            </a:lvl3pPr>
            <a:lvl4pPr marL="1371338" indent="-249565">
              <a:buSzPct val="100000"/>
              <a:buFont typeface="Arial" panose="020B0604020202090204"/>
              <a:buChar char="•"/>
              <a:defRPr sz="1995">
                <a:solidFill>
                  <a:srgbClr val="002060"/>
                </a:solidFill>
                <a:latin typeface="Arial" panose="020B0604020202090204" pitchFamily="34" charset="0"/>
                <a:cs typeface="Arial" panose="020B0604020202090204" pitchFamily="34" charset="0"/>
              </a:defRPr>
            </a:lvl4pPr>
            <a:lvl5pPr marL="1672209" indent="-238163">
              <a:buSzPct val="100000"/>
              <a:buFont typeface="Arial" panose="020B0604020202090204"/>
              <a:buChar char="•"/>
              <a:defRPr sz="1995">
                <a:solidFill>
                  <a:srgbClr val="002060"/>
                </a:solidFill>
                <a:latin typeface="Arial" panose="020B0604020202090204" pitchFamily="34" charset="0"/>
                <a:cs typeface="Arial" panose="020B060402020209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292195" y="753059"/>
            <a:ext cx="9653459" cy="770941"/>
          </a:xfrm>
          <a:prstGeom prst="rect">
            <a:avLst/>
          </a:prstGeom>
        </p:spPr>
        <p:txBody>
          <a:bodyPr lIns="64291" tIns="32146" rIns="64291" bIns="32146" anchor="ctr"/>
          <a:lstStyle>
            <a:lvl1pPr>
              <a:defRPr sz="1995">
                <a:solidFill>
                  <a:srgbClr val="7030A0"/>
                </a:solidFill>
                <a:latin typeface="Arial" panose="020B0604020202090204" pitchFamily="34" charset="0"/>
                <a:cs typeface="Arial" panose="020B060402020209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4027205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3306522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DD7CD-C2FD-2877-E1DC-41D025455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6E680D-0C0F-367C-6BF1-101EE731F9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19DC84-E95D-DD57-7F18-E053C20A9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839C5-E6E9-3146-B4EF-82A83E174781}" type="datetimeFigureOut">
              <a:rPr lang="en-US" smtClean="0"/>
              <a:t>8/4/25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599D4F-BFD8-8643-45F0-3C7526E15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2A065E-59AB-BAB0-6818-25342424F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0AEA5-77BB-1843-A279-A087621EA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2640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5E190-BBB6-B7C2-2501-C2C738A3CC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230" y="1122363"/>
            <a:ext cx="9121379" cy="2387600"/>
          </a:xfrm>
        </p:spPr>
        <p:txBody>
          <a:bodyPr anchor="b"/>
          <a:lstStyle>
            <a:lvl1pPr algn="ctr">
              <a:defRPr sz="598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77D880-9E56-61AB-090B-9E2A72C6B8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0230" y="3602038"/>
            <a:ext cx="9121379" cy="1655762"/>
          </a:xfrm>
        </p:spPr>
        <p:txBody>
          <a:bodyPr/>
          <a:lstStyle>
            <a:lvl1pPr marL="0" indent="0" algn="ctr">
              <a:buNone/>
              <a:defRPr sz="2394"/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26AF77-DE4D-F547-479E-D627C815D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839C5-E6E9-3146-B4EF-82A83E174781}" type="datetimeFigureOut">
              <a:rPr lang="en-US" smtClean="0"/>
              <a:t>8/4/25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0CDD40-D66A-AC30-8707-DAD879A56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3F312A-A52F-531D-FCCC-335DD5939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0AEA5-77BB-1843-A279-A087621EA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479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6260E-2B96-4B5A-A7BA-87EF23AD0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263" y="1709738"/>
            <a:ext cx="10488612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9DE87F-D933-4468-B69B-90DB956D93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0263" y="4589463"/>
            <a:ext cx="1048861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21E4D2-20E6-4E3F-B6DF-C014EAE76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147D5-3A18-4677-92C7-126A24FF7EC7}" type="datetimeFigureOut">
              <a:rPr lang="en-US" smtClean="0"/>
              <a:t>8/7/25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3AE4FF-E58C-43C3-AB5D-ED8064B46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33FB89-3E7A-4B50-9BAA-E7BEE8A93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1FDED-C40E-4885-AAFB-6BB564D0C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146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C65AF-4B26-4CEE-9584-0D0A0EE92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BE352F-1314-4F39-9B3E-2C5939C6D5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6613" y="1825625"/>
            <a:ext cx="5167312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95ABEB-6003-4A80-A0EC-4D3730C27E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6325" y="1825625"/>
            <a:ext cx="51689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BAAB95-85D1-4768-AF6E-B432A2041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147D5-3A18-4677-92C7-126A24FF7EC7}" type="datetimeFigureOut">
              <a:rPr lang="en-US" smtClean="0"/>
              <a:t>8/7/25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C98E8F-AE6C-48CE-B880-A0F06026A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96380B-6F5E-45D6-9527-D8BA79EE9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1FDED-C40E-4885-AAFB-6BB564D0C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335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1778-1F14-47DB-AF68-26F8C0F04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488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79BC80-A236-4B25-87D9-948D8F39C7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81163"/>
            <a:ext cx="51450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46BA90-C9E5-4958-AE13-BF0910D756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505075"/>
            <a:ext cx="51450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D11F78-1522-431A-A2F2-31E4FD5954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56325" y="1681163"/>
            <a:ext cx="51704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1FD09B-DB88-4D22-BC78-58A80AD04A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56325" y="2505075"/>
            <a:ext cx="51704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A7D57A-3CF2-4732-B2BD-68B47D422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147D5-3A18-4677-92C7-126A24FF7EC7}" type="datetimeFigureOut">
              <a:rPr lang="en-US" smtClean="0"/>
              <a:t>8/7/25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D57B3F-495E-437B-A73B-8B19F6446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CF77BE-D2DC-4C9C-BB4E-222D0A819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1FDED-C40E-4885-AAFB-6BB564D0C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209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B0D70-14E1-460E-AD59-B4CD227E8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45B150-AC3F-48E1-95A9-E9C963FDC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147D5-3A18-4677-92C7-126A24FF7EC7}" type="datetimeFigureOut">
              <a:rPr lang="en-US" smtClean="0"/>
              <a:t>8/7/25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CCFAB6-7C29-4BF8-BFAC-6AD06C0D6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71D32B-819E-4BC1-996D-A64049473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1FDED-C40E-4885-AAFB-6BB564D0C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512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166341-38E8-45B5-8A62-6A231794A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147D5-3A18-4677-92C7-126A24FF7EC7}" type="datetimeFigureOut">
              <a:rPr lang="en-US" smtClean="0"/>
              <a:t>8/7/25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75DAA-DE2F-4591-9D98-E6C7ACF1E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30C85D-6FF4-42DA-B3E4-685DBCA11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1FDED-C40E-4885-AAFB-6BB564D0C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009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B5D7C-9A21-4905-B0CC-3210DDE94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392271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CCC695-155A-4EDC-8B17-5236DB65CF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0488" y="987425"/>
            <a:ext cx="6156325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3EF2A6-03A2-4E89-B5C4-941656BFE4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057400"/>
            <a:ext cx="39227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672BCF-A254-4302-9112-90640975C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147D5-3A18-4677-92C7-126A24FF7EC7}" type="datetimeFigureOut">
              <a:rPr lang="en-US" smtClean="0"/>
              <a:t>8/7/25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72D812-F62A-4675-B327-B76647F55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3577B8-4477-4CBB-8C46-77F2925B0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1FDED-C40E-4885-AAFB-6BB564D0C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584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C344D-7FD0-4946-8F8A-AB93BDFAE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392271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38C8B8-5360-4427-BCD2-B4D66971E7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70488" y="987425"/>
            <a:ext cx="615632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049C75-4D32-4F7D-A33A-AEFC2EE521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057400"/>
            <a:ext cx="39227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6F6DE7-7327-4601-9878-6E21402AC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147D5-3A18-4677-92C7-126A24FF7EC7}" type="datetimeFigureOut">
              <a:rPr lang="en-US" smtClean="0"/>
              <a:t>8/7/25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5F75A8-5390-4BF5-8E81-9D559DBA1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CE4990-0D40-4EBA-B2A0-BF95ADC88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1FDED-C40E-4885-AAFB-6BB564D0C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549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4231B5-AAC7-42F8-A86E-0D53C1D9B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65125"/>
            <a:ext cx="104886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C96D7-F968-4E0F-A570-23B90951E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3" y="1825625"/>
            <a:ext cx="1048861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799D5B-B589-443F-B966-A00C9B3AEF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613" y="6356350"/>
            <a:ext cx="2735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147D5-3A18-4677-92C7-126A24FF7EC7}" type="datetimeFigureOut">
              <a:rPr lang="en-US" smtClean="0"/>
              <a:t>8/7/25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82E5B9-5432-43B9-8A72-B841AFBCD2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29075" y="6356350"/>
            <a:ext cx="41036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AE87FB-06B6-41A9-AD3F-1D6043C062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9963" y="6356350"/>
            <a:ext cx="2735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61FDED-C40E-4885-AAFB-6BB564D0C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489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7916486-BAEF-4287-9347-783BEEB80878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36225" y="44165"/>
            <a:ext cx="870235" cy="870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746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723" r:id="rId2"/>
    <p:sldLayoutId id="2147483707" r:id="rId3"/>
    <p:sldLayoutId id="2147483722" r:id="rId4"/>
    <p:sldLayoutId id="2147483717" r:id="rId5"/>
    <p:sldLayoutId id="2147483718" r:id="rId6"/>
    <p:sldLayoutId id="2147483719" r:id="rId7"/>
    <p:sldLayoutId id="2147483693" r:id="rId8"/>
    <p:sldLayoutId id="2147483698" r:id="rId9"/>
    <p:sldLayoutId id="2147483699" r:id="rId10"/>
    <p:sldLayoutId id="2147483701" r:id="rId11"/>
    <p:sldLayoutId id="2147483703" r:id="rId12"/>
    <p:sldLayoutId id="2147483695" r:id="rId13"/>
    <p:sldLayoutId id="2147483748" r:id="rId14"/>
    <p:sldLayoutId id="2147483749" r:id="rId15"/>
    <p:sldLayoutId id="2147483750" r:id="rId16"/>
    <p:sldLayoutId id="2147483751" r:id="rId17"/>
  </p:sldLayoutIdLst>
  <p:transition spd="med"/>
  <p:txStyles>
    <p:titleStyle>
      <a:lvl1pPr marL="0" marR="0" indent="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50" b="0" i="0" u="none" strike="noStrike" cap="none" spc="0" baseline="0">
          <a:ln>
            <a:noFill/>
          </a:ln>
          <a:solidFill>
            <a:srgbClr val="000000"/>
          </a:solidFill>
          <a:uFillTx/>
          <a:latin typeface="Arial Regular"/>
          <a:ea typeface="Helvetica Neue UltraLight"/>
          <a:cs typeface="Arial Regular"/>
          <a:sym typeface="Helvetica Neue UltraLight"/>
        </a:defRPr>
      </a:lvl1pPr>
      <a:lvl2pPr marL="0" marR="0" indent="8572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5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2pPr>
      <a:lvl3pPr marL="0" marR="0" indent="17145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5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3pPr>
      <a:lvl4pPr marL="0" marR="0" indent="25717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5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4pPr>
      <a:lvl5pPr marL="0" marR="0" indent="34290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5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5pPr>
      <a:lvl6pPr marL="0" marR="0" indent="42862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5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6pPr>
      <a:lvl7pPr marL="0" marR="0" indent="51435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5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7pPr>
      <a:lvl8pPr marL="0" marR="0" indent="60007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5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8pPr>
      <a:lvl9pPr marL="0" marR="0" indent="68580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5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9pPr>
    </p:titleStyle>
    <p:bodyStyle>
      <a:lvl1pPr marL="0" marR="0" indent="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Regular"/>
          <a:ea typeface="Helvetica Neue UltraLight"/>
          <a:cs typeface="Arial Regular"/>
          <a:sym typeface="Helvetica Neue UltraLight"/>
        </a:defRPr>
      </a:lvl1pPr>
      <a:lvl2pPr marL="0" marR="0" indent="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Regular"/>
          <a:ea typeface="Helvetica Neue UltraLight"/>
          <a:cs typeface="Arial Regular"/>
          <a:sym typeface="Helvetica Neue UltraLight"/>
        </a:defRPr>
      </a:lvl2pPr>
      <a:lvl3pPr marL="0" marR="0" indent="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Regular"/>
          <a:ea typeface="Helvetica Neue UltraLight"/>
          <a:cs typeface="Arial Regular"/>
          <a:sym typeface="Helvetica Neue UltraLight"/>
        </a:defRPr>
      </a:lvl3pPr>
      <a:lvl4pPr marL="0" marR="0" indent="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Regular"/>
          <a:ea typeface="Helvetica Neue UltraLight"/>
          <a:cs typeface="Arial Regular"/>
          <a:sym typeface="Helvetica Neue UltraLight"/>
        </a:defRPr>
      </a:lvl4pPr>
      <a:lvl5pPr marL="0" marR="0" indent="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Regular"/>
          <a:ea typeface="Helvetica Neue UltraLight"/>
          <a:cs typeface="Arial Regular"/>
          <a:sym typeface="Helvetica Neue UltraLight"/>
        </a:defRPr>
      </a:lvl5pPr>
      <a:lvl6pPr marL="0" marR="0" indent="13335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6pPr>
      <a:lvl7pPr marL="0" marR="0" indent="26670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7pPr>
      <a:lvl8pPr marL="0" marR="0" indent="40005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8pPr>
      <a:lvl9pPr marL="0" marR="0" indent="53340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9pPr>
    </p:bodyStyle>
    <p:otherStyle>
      <a:lvl1pPr marL="0" marR="0" indent="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5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 Bold"/>
        </a:defRPr>
      </a:lvl1pPr>
      <a:lvl2pPr marL="0" marR="0" indent="8572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5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 Bold"/>
        </a:defRPr>
      </a:lvl2pPr>
      <a:lvl3pPr marL="0" marR="0" indent="17145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5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 Bold"/>
        </a:defRPr>
      </a:lvl3pPr>
      <a:lvl4pPr marL="0" marR="0" indent="25717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5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 Bold"/>
        </a:defRPr>
      </a:lvl4pPr>
      <a:lvl5pPr marL="0" marR="0" indent="34290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5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 Bold"/>
        </a:defRPr>
      </a:lvl5pPr>
      <a:lvl6pPr marL="0" marR="0" indent="42862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5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 Bold"/>
        </a:defRPr>
      </a:lvl6pPr>
      <a:lvl7pPr marL="0" marR="0" indent="51435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5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 Bold"/>
        </a:defRPr>
      </a:lvl7pPr>
      <a:lvl8pPr marL="0" marR="0" indent="60007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5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 Bold"/>
        </a:defRPr>
      </a:lvl8pPr>
      <a:lvl9pPr marL="0" marR="0" indent="68580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5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 Bold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caltech-ipac.github.io/irsa-tutorials/tutorials/spherex/spherex_intro.html" TargetMode="Externa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Relationship Id="rId14" Type="http://schemas.openxmlformats.org/officeDocument/2006/relationships/image" Target="../media/image2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gif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/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08"/>
          <a:stretch/>
        </p:blipFill>
        <p:spPr>
          <a:xfrm>
            <a:off x="0" y="9524"/>
            <a:ext cx="6879432" cy="6848475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5607844" y="2811"/>
            <a:ext cx="1257299" cy="6855188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35632">
                <a:srgbClr val="000000">
                  <a:alpha val="34000"/>
                </a:srgbClr>
              </a:gs>
              <a:gs pos="73000">
                <a:srgbClr val="000000">
                  <a:alpha val="70000"/>
                </a:srgbClr>
              </a:gs>
              <a:gs pos="100000">
                <a:srgbClr val="000000">
                  <a:alpha val="9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6902587" y="4982532"/>
            <a:ext cx="50222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rgbClr val="FFD77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Rachel Akeson</a:t>
            </a:r>
          </a:p>
          <a:p>
            <a:pPr algn="r"/>
            <a:r>
              <a:rPr lang="en-US" sz="2000" i="1" dirty="0" err="1">
                <a:solidFill>
                  <a:srgbClr val="FFD77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SPHEREx</a:t>
            </a:r>
            <a:r>
              <a:rPr lang="en-US" sz="2000" i="1" dirty="0">
                <a:solidFill>
                  <a:srgbClr val="FFD77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Science Data Center Lead</a:t>
            </a:r>
          </a:p>
          <a:p>
            <a:pPr algn="r"/>
            <a:r>
              <a:rPr lang="en-US" sz="2000" i="1" dirty="0">
                <a:solidFill>
                  <a:srgbClr val="FFD77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Caltech/IPAC</a:t>
            </a:r>
            <a:endParaRPr lang="en-US" sz="1600" i="1" dirty="0">
              <a:solidFill>
                <a:srgbClr val="FFD778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32063" y="45371"/>
            <a:ext cx="37769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6000" b="1" dirty="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SPHER</a:t>
            </a:r>
            <a:r>
              <a:rPr lang="en-US" sz="6000" b="1" cap="small" dirty="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</a:t>
            </a:r>
            <a:r>
              <a:rPr lang="en-US" sz="6000" b="1" baseline="30000" dirty="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x</a:t>
            </a:r>
            <a:endParaRPr lang="en-US" sz="6000" baseline="30000" dirty="0">
              <a:solidFill>
                <a:srgbClr val="FFFFF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F632198-8F25-4BBB-9AE3-0679EF93D6E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877" t="8880" r="20793" b="7673"/>
          <a:stretch/>
        </p:blipFill>
        <p:spPr>
          <a:xfrm rot="761992">
            <a:off x="1102870" y="792158"/>
            <a:ext cx="5680721" cy="465115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18BAF7C-B8F9-74FA-4B2A-2199612B577F}"/>
              </a:ext>
            </a:extLst>
          </p:cNvPr>
          <p:cNvSpPr/>
          <p:nvPr/>
        </p:nvSpPr>
        <p:spPr>
          <a:xfrm>
            <a:off x="0" y="6321424"/>
            <a:ext cx="10191750" cy="539496"/>
          </a:xfrm>
          <a:prstGeom prst="rect">
            <a:avLst/>
          </a:prstGeom>
          <a:solidFill>
            <a:srgbClr val="0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Helvetica Neue UltraLight"/>
              <a:ea typeface="Helvetica Neue UltraLight"/>
              <a:cs typeface="Helvetica Neue UltraLight"/>
              <a:sym typeface="Helvetica Neue Ultra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242BCF-BF46-713D-2501-388899FA473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9750" y="6321555"/>
            <a:ext cx="3116772" cy="5393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C665CD-A325-8E49-CAA1-07FB0C7848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8773" y="6356130"/>
            <a:ext cx="512965" cy="457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3863CA-A171-325B-168A-0479F97AF43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0561" y="6362436"/>
            <a:ext cx="475596" cy="457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C95423-0C76-4BDC-BEA3-9DEE2C8FAC6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55216" y="6362436"/>
            <a:ext cx="874059" cy="4572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B056A75-4E8B-F98A-C4B9-723E970B172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1193" y="6370320"/>
            <a:ext cx="981470" cy="41148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41B4B76-067B-1394-64DE-E8E1282C74B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8863" y="6362436"/>
            <a:ext cx="457200" cy="457200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EA347842-B210-C7D7-7695-436FDAC7297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14" y="6485429"/>
            <a:ext cx="715663" cy="173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423F7C3-6C7B-FE3C-B893-955CFA7BBBFD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6318" y="6321555"/>
            <a:ext cx="760458" cy="539365"/>
          </a:xfrm>
          <a:prstGeom prst="rect">
            <a:avLst/>
          </a:prstGeom>
        </p:spPr>
      </p:pic>
      <p:pic>
        <p:nvPicPr>
          <p:cNvPr id="23" name="Picture 22" descr="A red sign with white letters&#10;&#10;Description automatically generated">
            <a:extLst>
              <a:ext uri="{FF2B5EF4-FFF2-40B4-BE49-F238E27FC236}">
                <a16:creationId xmlns:a16="http://schemas.microsoft.com/office/drawing/2014/main" id="{3E186185-CBC9-CCDC-A3F0-9F11D9DDE1E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1135" y="6472341"/>
            <a:ext cx="1293294" cy="19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343229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DB0CE-45FA-70E8-B57D-E2C702A6A5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000" dirty="0" err="1"/>
              <a:t>SPHEREx</a:t>
            </a:r>
            <a:r>
              <a:rPr lang="en-US" sz="2000" dirty="0"/>
              <a:t> public data will be hosted at the NASA/IPAC Infrared Science Archive (IRSA)</a:t>
            </a:r>
          </a:p>
          <a:p>
            <a:r>
              <a:rPr lang="en-US" sz="2000" dirty="0"/>
              <a:t>Standard IRSA capabilities</a:t>
            </a:r>
          </a:p>
          <a:p>
            <a:pPr lvl="1"/>
            <a:r>
              <a:rPr lang="en-US" sz="2000" dirty="0"/>
              <a:t>Includes search, visualization and download capabilities</a:t>
            </a:r>
          </a:p>
          <a:p>
            <a:pPr lvl="1"/>
            <a:r>
              <a:rPr lang="en-US" sz="2000" dirty="0"/>
              <a:t>Web-based and application programming interfaces (APIs) </a:t>
            </a:r>
          </a:p>
          <a:p>
            <a:r>
              <a:rPr lang="en-US" sz="2000" dirty="0" err="1"/>
              <a:t>SPHEREx</a:t>
            </a:r>
            <a:r>
              <a:rPr lang="en-US" sz="2000" dirty="0"/>
              <a:t> data products will use community data access and metadata standards</a:t>
            </a:r>
          </a:p>
          <a:p>
            <a:r>
              <a:rPr lang="en-US" sz="2000" dirty="0"/>
              <a:t>Custom Tools</a:t>
            </a:r>
          </a:p>
          <a:p>
            <a:pPr lvl="1"/>
            <a:r>
              <a:rPr lang="en-US" sz="1800" dirty="0"/>
              <a:t>Spectrophotometry (uses same method as pipeline)</a:t>
            </a:r>
          </a:p>
          <a:p>
            <a:pPr lvl="1"/>
            <a:r>
              <a:rPr lang="en-US" sz="1800" dirty="0"/>
              <a:t>LVF Image Cutout</a:t>
            </a:r>
          </a:p>
          <a:p>
            <a:pPr lvl="1"/>
            <a:r>
              <a:rPr lang="en-US" sz="1800" dirty="0"/>
              <a:t>Source Discovery</a:t>
            </a:r>
          </a:p>
          <a:p>
            <a:pPr lvl="1"/>
            <a:r>
              <a:rPr lang="en-US" sz="1800" dirty="0"/>
              <a:t>Custom Mosaic</a:t>
            </a:r>
          </a:p>
          <a:p>
            <a:pPr lvl="1"/>
            <a:r>
              <a:rPr lang="en-US" sz="1800" dirty="0"/>
              <a:t>Spectral Cube Cutout</a:t>
            </a:r>
          </a:p>
          <a:p>
            <a:endParaRPr lang="en-US" sz="2000" dirty="0"/>
          </a:p>
          <a:p>
            <a:pPr lvl="1"/>
            <a:endParaRPr lang="en-US" sz="1800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DDEDB0-F9BB-D357-42B2-4CB3EAD56FE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44092" y="923767"/>
            <a:ext cx="4346213" cy="5600023"/>
          </a:xfrm>
        </p:spPr>
        <p:txBody>
          <a:bodyPr/>
          <a:lstStyle/>
          <a:p>
            <a:r>
              <a:rPr lang="en-US" sz="2000" dirty="0"/>
              <a:t>Data Products</a:t>
            </a:r>
          </a:p>
          <a:p>
            <a:pPr defTabSz="412740">
              <a:defRPr/>
            </a:pPr>
            <a:r>
              <a:rPr lang="en-US" sz="2000" dirty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UltraLight"/>
              </a:rPr>
              <a:t>Calibrated Spectral Image Data</a:t>
            </a:r>
          </a:p>
          <a:p>
            <a:pPr lvl="1" defTabSz="412740">
              <a:defRPr/>
            </a:pP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Output of Pipeline Level 2</a:t>
            </a:r>
          </a:p>
          <a:p>
            <a:pPr lvl="1" defTabSz="412740">
              <a:defRPr/>
            </a:pP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UltraLight"/>
              </a:rPr>
              <a:t>Available in archive within 60 days</a:t>
            </a:r>
          </a:p>
          <a:p>
            <a:pPr defTabSz="412740">
              <a:defRPr/>
            </a:pPr>
            <a:r>
              <a:rPr lang="en-US" sz="2000" dirty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UltraLight"/>
              </a:rPr>
              <a:t>102 All-sky Data Cubes</a:t>
            </a:r>
          </a:p>
          <a:p>
            <a:pPr lvl="1" defTabSz="412740">
              <a:defRPr/>
            </a:pP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UltraLight"/>
              </a:rPr>
              <a:t>Part of Year 1 and 2 Data Release</a:t>
            </a:r>
          </a:p>
          <a:p>
            <a:pPr defTabSz="412740">
              <a:defRPr/>
            </a:pPr>
            <a:r>
              <a:rPr lang="en-US" sz="2000" dirty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UltraLight"/>
              </a:rPr>
              <a:t>High Reliability Source Catalog</a:t>
            </a:r>
          </a:p>
          <a:p>
            <a:pPr lvl="1" defTabSz="412740">
              <a:defRPr/>
            </a:pP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UltraLight"/>
              </a:rPr>
              <a:t>Photometry </a:t>
            </a: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measurements at native wavelengths and binned over </a:t>
            </a: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UltraLight"/>
              </a:rPr>
              <a:t>102 spectral channels</a:t>
            </a:r>
          </a:p>
          <a:p>
            <a:pPr lvl="1" defTabSz="412740">
              <a:defRPr/>
            </a:pP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UltraLight"/>
              </a:rPr>
              <a:t>Sources selected from input catalog</a:t>
            </a:r>
          </a:p>
          <a:p>
            <a:pPr lvl="1" defTabSz="412740">
              <a:defRPr/>
            </a:pP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UltraLight"/>
              </a:rPr>
              <a:t>Created after 3 sky surveys</a:t>
            </a:r>
          </a:p>
          <a:p>
            <a:pPr defTabSz="412740">
              <a:defRPr/>
            </a:pPr>
            <a:r>
              <a:rPr lang="en-US" sz="2000" dirty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UltraLight"/>
              </a:rPr>
              <a:t>Legacy Data Products </a:t>
            </a:r>
          </a:p>
          <a:p>
            <a:pPr lvl="1" defTabSz="412740">
              <a:defRPr/>
            </a:pP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UltraLight"/>
              </a:rPr>
              <a:t>Released at end of mission</a:t>
            </a:r>
          </a:p>
          <a:p>
            <a:pPr lvl="1" defTabSz="412740">
              <a:defRPr/>
            </a:pP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UltraLight"/>
              </a:rPr>
              <a:t>Legacy Deep Field Mosaics</a:t>
            </a:r>
          </a:p>
          <a:p>
            <a:pPr lvl="1" defTabSz="412740">
              <a:defRPr/>
            </a:pP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UltraLight"/>
              </a:rPr>
              <a:t>Legacy Galaxy Catalog</a:t>
            </a:r>
          </a:p>
          <a:p>
            <a:pPr lvl="1" defTabSz="412740">
              <a:defRPr/>
            </a:pP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UltraLight"/>
              </a:rPr>
              <a:t>Legacy Stellar Type/Ice Column Density Catalog</a:t>
            </a:r>
          </a:p>
          <a:p>
            <a:pPr lvl="1" defTabSz="412740">
              <a:defRPr/>
            </a:pP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UltraLight"/>
              </a:rPr>
              <a:t>Stellar, Galaxy Cluster and Solar </a:t>
            </a:r>
            <a:r>
              <a:rPr lang="en-US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UltraLight"/>
              </a:rPr>
              <a:t>System Catalogs</a:t>
            </a:r>
            <a:endParaRPr lang="en-US" dirty="0">
              <a:solidFill>
                <a:schemeClr val="bg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Helvetica Neue UltraLight"/>
            </a:endParaRPr>
          </a:p>
          <a:p>
            <a:pPr marL="342900" indent="-342900" defTabSz="41274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chemeClr val="bg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Helvetica Neue UltraLight"/>
            </a:endParaRPr>
          </a:p>
          <a:p>
            <a:pPr lvl="1" defTabSz="412740">
              <a:defRPr/>
            </a:pPr>
            <a:endParaRPr lang="en-US" dirty="0">
              <a:solidFill>
                <a:schemeClr val="bg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Helvetica Neue UltraLight"/>
            </a:endParaRP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BD53A5F-FFD0-854F-98BF-00AA81F20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SPHEREx</a:t>
            </a:r>
            <a:r>
              <a:rPr lang="en-US" dirty="0"/>
              <a:t> Data at IRSA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01A52C9-2156-9680-6424-D68FF9C8C3E8}"/>
              </a:ext>
            </a:extLst>
          </p:cNvPr>
          <p:cNvGrpSpPr>
            <a:grpSpLocks noChangeAspect="1"/>
          </p:cNvGrpSpPr>
          <p:nvPr/>
        </p:nvGrpSpPr>
        <p:grpSpPr>
          <a:xfrm>
            <a:off x="10768204" y="1275895"/>
            <a:ext cx="1105137" cy="1082052"/>
            <a:chOff x="9743220" y="2082839"/>
            <a:chExt cx="985773" cy="965181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A504FBC3-E5BD-B755-8C95-D401FAAD946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9743220" y="2082839"/>
              <a:ext cx="726872" cy="7110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>
              <a:extLst>
                <a:ext uri="{FF2B5EF4-FFF2-40B4-BE49-F238E27FC236}">
                  <a16:creationId xmlns:a16="http://schemas.microsoft.com/office/drawing/2014/main" id="{FE9F40B4-37BA-00FF-15B3-FFD8999843E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9843977" y="2166075"/>
              <a:ext cx="726872" cy="7110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id="{D4267978-7D85-30A1-7F47-857C8070176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9913785" y="2242044"/>
              <a:ext cx="726872" cy="7110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A458E28A-C8F5-A193-C74D-12423390D96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0002121" y="2336983"/>
              <a:ext cx="726872" cy="7110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6D5CE45-D652-D48D-72D6-95A2D69E89B6}"/>
              </a:ext>
            </a:extLst>
          </p:cNvPr>
          <p:cNvGrpSpPr/>
          <p:nvPr/>
        </p:nvGrpSpPr>
        <p:grpSpPr>
          <a:xfrm>
            <a:off x="10590449" y="2881186"/>
            <a:ext cx="1470526" cy="1829700"/>
            <a:chOff x="5859769" y="3608714"/>
            <a:chExt cx="2652753" cy="325476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A191FB8-FC49-1E8E-F22A-DD14F13F04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09798" y="3642575"/>
              <a:ext cx="2334877" cy="1175781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E7039B2-4DD9-E4E3-A24D-ADF7B9C657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5362" r="17220"/>
            <a:stretch/>
          </p:blipFill>
          <p:spPr>
            <a:xfrm>
              <a:off x="5859769" y="3608714"/>
              <a:ext cx="2465836" cy="1523972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2C9A0FE-FFED-0B8C-6AEF-4D1F7DE502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9095" t="11152" r="16811" b="11386"/>
            <a:stretch/>
          </p:blipFill>
          <p:spPr>
            <a:xfrm>
              <a:off x="6019085" y="3998753"/>
              <a:ext cx="2374779" cy="1195875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46318D8D-FE19-B76D-EF3B-E3AB4270AC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8060" r="14450"/>
            <a:stretch/>
          </p:blipFill>
          <p:spPr>
            <a:xfrm>
              <a:off x="6038157" y="3994310"/>
              <a:ext cx="2465836" cy="1522340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A0283F10-AF05-7719-404D-C9ECB1EF01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9057" t="10345" r="16940" b="11409"/>
            <a:stretch/>
          </p:blipFill>
          <p:spPr>
            <a:xfrm>
              <a:off x="6079718" y="5428201"/>
              <a:ext cx="2359097" cy="1201707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9F495900-9030-D6D5-2366-3755E8D6D4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8140" t="8309" r="15514" b="9966"/>
            <a:stretch/>
          </p:blipFill>
          <p:spPr>
            <a:xfrm>
              <a:off x="6088523" y="5619353"/>
              <a:ext cx="2423999" cy="1244129"/>
            </a:xfrm>
            <a:prstGeom prst="rect">
              <a:avLst/>
            </a:prstGeom>
          </p:spPr>
        </p:pic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4019EAB-D607-93EB-3C9A-F6995504B1C0}"/>
                </a:ext>
              </a:extLst>
            </p:cNvPr>
            <p:cNvCxnSpPr>
              <a:cxnSpLocks/>
            </p:cNvCxnSpPr>
            <p:nvPr/>
          </p:nvCxnSpPr>
          <p:spPr>
            <a:xfrm>
              <a:off x="6119184" y="4815919"/>
              <a:ext cx="0" cy="1095939"/>
            </a:xfrm>
            <a:prstGeom prst="line">
              <a:avLst/>
            </a:prstGeom>
            <a:noFill/>
            <a:ln w="25400" cap="flat">
              <a:solidFill>
                <a:schemeClr val="accent5">
                  <a:alpha val="75000"/>
                </a:schemeClr>
              </a:solidFill>
              <a:prstDash val="sysDash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87BD19D-7091-46F8-28BE-FB756EBD9368}"/>
                </a:ext>
              </a:extLst>
            </p:cNvPr>
            <p:cNvCxnSpPr>
              <a:cxnSpLocks/>
            </p:cNvCxnSpPr>
            <p:nvPr/>
          </p:nvCxnSpPr>
          <p:spPr>
            <a:xfrm>
              <a:off x="8362715" y="4800647"/>
              <a:ext cx="0" cy="1111211"/>
            </a:xfrm>
            <a:prstGeom prst="line">
              <a:avLst/>
            </a:prstGeom>
            <a:noFill/>
            <a:ln w="25400" cap="flat">
              <a:solidFill>
                <a:schemeClr val="accent5">
                  <a:alpha val="75000"/>
                </a:schemeClr>
              </a:solidFill>
              <a:prstDash val="sysDash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</p:spTree>
    <p:extLst>
      <p:ext uri="{BB962C8B-B14F-4D97-AF65-F5344CB8AC3E}">
        <p14:creationId xmlns:p14="http://schemas.microsoft.com/office/powerpoint/2010/main" val="692273458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A8D69-A71B-433A-DCD9-442AA9244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Search interface</a:t>
            </a:r>
          </a:p>
        </p:txBody>
      </p:sp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A183E42-6B59-40CE-BE41-10264EA7C5D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2342" y="812800"/>
            <a:ext cx="4409925" cy="3874710"/>
          </a:xfrm>
          <a:prstGeom prst="rect">
            <a:avLst/>
          </a:prstGeom>
        </p:spPr>
      </p:pic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978D5A5-FD1A-F6F3-6D79-5244A43D03B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143736" y="1006996"/>
            <a:ext cx="7753493" cy="5555849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9F92A30-34CA-E1EB-1084-A3E7AB5F55AC}"/>
              </a:ext>
            </a:extLst>
          </p:cNvPr>
          <p:cNvCxnSpPr>
            <a:cxnSpLocks/>
          </p:cNvCxnSpPr>
          <p:nvPr/>
        </p:nvCxnSpPr>
        <p:spPr>
          <a:xfrm>
            <a:off x="3055716" y="1226916"/>
            <a:ext cx="1222370" cy="552898"/>
          </a:xfrm>
          <a:prstGeom prst="straightConnector1">
            <a:avLst/>
          </a:prstGeom>
          <a:noFill/>
          <a:ln w="25400" cap="flat">
            <a:solidFill>
              <a:srgbClr val="FF0000">
                <a:alpha val="75000"/>
              </a:srgbClr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6689382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5F3EE-8EB8-4471-A117-FD15AC71C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Calibrated Image Results</a:t>
            </a:r>
          </a:p>
        </p:txBody>
      </p:sp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DAE0264-357E-8A53-6F8C-F53191D68D4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8600" y="812800"/>
            <a:ext cx="9180751" cy="5734957"/>
          </a:xfrm>
          <a:prstGeom prst="rect">
            <a:avLst/>
          </a:prstGeom>
        </p:spPr>
      </p:pic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2D53AB3-93F6-5F7F-A250-9298184B805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16529" y="812801"/>
            <a:ext cx="9307285" cy="5873566"/>
          </a:xfrm>
          <a:prstGeom prst="rect">
            <a:avLst/>
          </a:prstGeom>
        </p:spPr>
      </p:pic>
      <p:pic>
        <p:nvPicPr>
          <p:cNvPr id="10" name="Picture 9" descr="A screenshot of a computer&#10;&#10;AI-generated content may be incorrect.">
            <a:extLst>
              <a:ext uri="{FF2B5EF4-FFF2-40B4-BE49-F238E27FC236}">
                <a16:creationId xmlns:a16="http://schemas.microsoft.com/office/drawing/2014/main" id="{543773A9-2553-B8B7-207B-10C3A9139A6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36342" y="963386"/>
            <a:ext cx="5764005" cy="558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1841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1A1727-95D6-ABED-9C54-8422FFB325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Calibration products</a:t>
            </a:r>
          </a:p>
          <a:p>
            <a:pPr lvl="1"/>
            <a:r>
              <a:rPr lang="en-US" dirty="0"/>
              <a:t>Absolute gain</a:t>
            </a:r>
          </a:p>
          <a:p>
            <a:pPr lvl="1"/>
            <a:r>
              <a:rPr lang="en-US" dirty="0"/>
              <a:t>PSF (also in Level 2 images</a:t>
            </a:r>
          </a:p>
          <a:p>
            <a:pPr lvl="1"/>
            <a:r>
              <a:rPr lang="en-US" dirty="0"/>
              <a:t>Dark</a:t>
            </a:r>
          </a:p>
          <a:p>
            <a:pPr lvl="1"/>
            <a:r>
              <a:rPr lang="en-US" dirty="0"/>
              <a:t>Read noise</a:t>
            </a:r>
          </a:p>
          <a:p>
            <a:pPr lvl="1"/>
            <a:r>
              <a:rPr lang="en-US" dirty="0"/>
              <a:t>Spectral WCS (per pixel wavelength and bandwidth for each detector)</a:t>
            </a:r>
          </a:p>
          <a:p>
            <a:pPr lvl="1"/>
            <a:r>
              <a:rPr lang="en-US" dirty="0"/>
              <a:t>Nonfunctional and dichroic impacted pixels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Bulk Downloads</a:t>
            </a:r>
          </a:p>
          <a:p>
            <a:pPr lvl="1"/>
            <a:r>
              <a:rPr lang="en-US" dirty="0"/>
              <a:t>On premises at IPAC and in AWS cloud</a:t>
            </a:r>
          </a:p>
          <a:p>
            <a:pPr lvl="1"/>
            <a:endParaRPr lang="en-US" dirty="0"/>
          </a:p>
          <a:p>
            <a:r>
              <a:rPr lang="en-US" dirty="0"/>
              <a:t>APIs</a:t>
            </a:r>
          </a:p>
          <a:p>
            <a:pPr lvl="1"/>
            <a:r>
              <a:rPr lang="en-US" dirty="0" err="1"/>
              <a:t>Astroquery</a:t>
            </a:r>
            <a:r>
              <a:rPr lang="en-US" dirty="0"/>
              <a:t> and </a:t>
            </a:r>
            <a:r>
              <a:rPr lang="en-US" dirty="0" err="1"/>
              <a:t>pyvo</a:t>
            </a:r>
            <a:endParaRPr lang="en-US" dirty="0"/>
          </a:p>
          <a:p>
            <a:pPr lvl="1"/>
            <a:r>
              <a:rPr lang="en-US" dirty="0"/>
              <a:t>SIA (Simple Image Access) queries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D8D6A3-896F-72DE-B5CE-3964B3D38E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Notebook</a:t>
            </a:r>
          </a:p>
          <a:p>
            <a:pPr lvl="1"/>
            <a:r>
              <a:rPr lang="en-US" sz="18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https://caltech-ipac.github.io/irsa-tutorials/tutorials/spherex/spherex_intro.html</a:t>
            </a:r>
            <a:endParaRPr lang="en-US" sz="1800" dirty="0"/>
          </a:p>
          <a:p>
            <a:pPr lvl="1"/>
            <a:r>
              <a:rPr lang="en-US" sz="1800" dirty="0"/>
              <a:t>Functionality</a:t>
            </a:r>
          </a:p>
          <a:p>
            <a:pPr lvl="2"/>
            <a:r>
              <a:rPr lang="en-US" sz="1600" dirty="0"/>
              <a:t>Query for </a:t>
            </a:r>
            <a:r>
              <a:rPr lang="en-US" sz="1600" dirty="0" err="1"/>
              <a:t>SPHEREx</a:t>
            </a:r>
            <a:r>
              <a:rPr lang="en-US" sz="1600" dirty="0"/>
              <a:t> Spectral Image Multi-Extension FITS files (MEFs) that overlap a given coordinate on the sky.</a:t>
            </a:r>
          </a:p>
          <a:p>
            <a:pPr lvl="2"/>
            <a:r>
              <a:rPr lang="en-US" sz="1600" dirty="0"/>
              <a:t>Read in a </a:t>
            </a:r>
            <a:r>
              <a:rPr lang="en-US" sz="1600" dirty="0" err="1"/>
              <a:t>SPHEREx</a:t>
            </a:r>
            <a:r>
              <a:rPr lang="en-US" sz="1600" dirty="0"/>
              <a:t> Spectral Image MEF using </a:t>
            </a:r>
            <a:r>
              <a:rPr lang="en-US" sz="1600" dirty="0" err="1"/>
              <a:t>Astropy</a:t>
            </a:r>
            <a:r>
              <a:rPr lang="en-US" sz="1600" dirty="0"/>
              <a:t> and understand its structure.</a:t>
            </a:r>
          </a:p>
          <a:p>
            <a:pPr lvl="2"/>
            <a:r>
              <a:rPr lang="en-US" sz="1600" dirty="0"/>
              <a:t>Interactively visualize a </a:t>
            </a:r>
            <a:r>
              <a:rPr lang="en-US" sz="1600" dirty="0" err="1"/>
              <a:t>SPHEREx</a:t>
            </a:r>
            <a:r>
              <a:rPr lang="en-US" sz="1600" dirty="0"/>
              <a:t> Spectral Image MEF using Firefly.</a:t>
            </a:r>
          </a:p>
          <a:p>
            <a:pPr lvl="2"/>
            <a:r>
              <a:rPr lang="en-US" sz="1600" dirty="0"/>
              <a:t>Explore each extension. For the Spectral Image extension, this includes understanding the astrometric and spectral WCS systems.</a:t>
            </a:r>
          </a:p>
          <a:p>
            <a:pPr lvl="2"/>
            <a:endParaRPr lang="en-US" sz="1600" dirty="0"/>
          </a:p>
          <a:p>
            <a:r>
              <a:rPr lang="en-US" sz="2000" dirty="0"/>
              <a:t>Photometry tool</a:t>
            </a:r>
          </a:p>
          <a:p>
            <a:pPr lvl="1"/>
            <a:r>
              <a:rPr lang="en-US" sz="1800" dirty="0"/>
              <a:t>Based on community photometry tool Tractor</a:t>
            </a:r>
          </a:p>
          <a:p>
            <a:pPr lvl="1"/>
            <a:r>
              <a:rPr lang="en-US" sz="1800" dirty="0"/>
              <a:t>Coming to IRSA in August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230192-2DE1-6B5C-F56C-EDD6B3CCB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products and TOOLs</a:t>
            </a:r>
          </a:p>
        </p:txBody>
      </p:sp>
    </p:spTree>
    <p:extLst>
      <p:ext uri="{BB962C8B-B14F-4D97-AF65-F5344CB8AC3E}">
        <p14:creationId xmlns:p14="http://schemas.microsoft.com/office/powerpoint/2010/main" val="3954240790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E2C41-1135-FB95-0138-8C6C60A54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Explanatory </a:t>
            </a:r>
            <a:r>
              <a:rPr lang="en-US" dirty="0" err="1"/>
              <a:t>SupPlement</a:t>
            </a:r>
            <a:br>
              <a:rPr lang="en-US" dirty="0"/>
            </a:br>
            <a:endParaRPr lang="en-US" dirty="0"/>
          </a:p>
        </p:txBody>
      </p:sp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5225B27B-D2E8-8ACD-9097-852507C9F3B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02957" y="812800"/>
            <a:ext cx="5469308" cy="5572502"/>
          </a:xfrm>
          <a:prstGeom prst="rect">
            <a:avLst/>
          </a:prstGeom>
        </p:spPr>
      </p:pic>
      <p:pic>
        <p:nvPicPr>
          <p:cNvPr id="10" name="Picture 9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EA0E333-0EDE-DDBD-3900-4988199F44A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80919" y="812799"/>
            <a:ext cx="5496691" cy="557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204817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F00614-72D8-98D1-F0F8-817B9B408B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6543" y="1762538"/>
            <a:ext cx="8926240" cy="4867268"/>
          </a:xfrm>
        </p:spPr>
        <p:txBody>
          <a:bodyPr/>
          <a:lstStyle/>
          <a:p>
            <a:r>
              <a:rPr lang="en-US" sz="24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Goals: To produce a catalog of stellar SED fits and physical properties for:</a:t>
            </a:r>
            <a:br>
              <a:rPr lang="en-US" sz="2400" dirty="0">
                <a:solidFill>
                  <a:schemeClr val="bg1">
                    <a:lumMod val="20000"/>
                    <a:lumOff val="80000"/>
                  </a:schemeClr>
                </a:solidFill>
              </a:rPr>
            </a:br>
            <a:br>
              <a:rPr lang="en-US" dirty="0">
                <a:solidFill>
                  <a:schemeClr val="bg1">
                    <a:lumMod val="20000"/>
                    <a:lumOff val="80000"/>
                  </a:schemeClr>
                </a:solidFill>
              </a:rPr>
            </a:br>
            <a:r>
              <a:rPr lang="en-US" sz="28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(1) ~2 million main sequence stars from exoplanet surveys (Kepler, K2, TESS/PLATO)</a:t>
            </a:r>
          </a:p>
          <a:p>
            <a:pPr lvl="1"/>
            <a:r>
              <a:rPr lang="en-US" sz="26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Use survey samples for known properties, especially multiplicity</a:t>
            </a:r>
            <a:br>
              <a:rPr lang="en-US" sz="2600" dirty="0">
                <a:solidFill>
                  <a:schemeClr val="bg1">
                    <a:lumMod val="20000"/>
                    <a:lumOff val="80000"/>
                  </a:schemeClr>
                </a:solidFill>
              </a:rPr>
            </a:br>
            <a:endParaRPr lang="en-US" sz="2600" dirty="0">
              <a:solidFill>
                <a:schemeClr val="bg1">
                  <a:lumMod val="20000"/>
                  <a:lumOff val="80000"/>
                </a:schemeClr>
              </a:solidFill>
            </a:endParaRPr>
          </a:p>
          <a:p>
            <a:pPr marL="228600" lvl="1" indent="0">
              <a:buNone/>
            </a:pPr>
            <a:r>
              <a:rPr lang="en-US" sz="26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(2) ~3,000 stars and brown dwarfs in a volume-complete 20-pc census, with other nearby stars and brown dwarfs at larger distances to provide a 10,000-object </a:t>
            </a:r>
            <a:r>
              <a:rPr lang="en-US" sz="2600">
                <a:solidFill>
                  <a:schemeClr val="bg1">
                    <a:lumMod val="20000"/>
                    <a:lumOff val="80000"/>
                  </a:schemeClr>
                </a:solidFill>
              </a:rPr>
              <a:t>sample.</a:t>
            </a:r>
            <a:br>
              <a:rPr lang="en-US" sz="2600" dirty="0">
                <a:solidFill>
                  <a:schemeClr val="bg1">
                    <a:lumMod val="20000"/>
                    <a:lumOff val="80000"/>
                  </a:schemeClr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37D3F2-801F-7891-15DE-48DA7A553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Stellar Properties Catalog</a:t>
            </a:r>
          </a:p>
        </p:txBody>
      </p:sp>
      <p:pic>
        <p:nvPicPr>
          <p:cNvPr id="4" name="Picture 3" descr="A planet with a black circle in the middle&#10;&#10;Description automatically generated">
            <a:extLst>
              <a:ext uri="{FF2B5EF4-FFF2-40B4-BE49-F238E27FC236}">
                <a16:creationId xmlns:a16="http://schemas.microsoft.com/office/drawing/2014/main" id="{7D4D6F46-E0B1-B422-2725-83B18C94549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8973" y="3429000"/>
            <a:ext cx="2083241" cy="1171824"/>
          </a:xfrm>
          <a:prstGeom prst="rect">
            <a:avLst/>
          </a:prstGeom>
        </p:spPr>
      </p:pic>
      <p:pic>
        <p:nvPicPr>
          <p:cNvPr id="5" name="Picture 4" descr="Screen Shot 2023-10-21 at 9.57.18 AM.png">
            <a:extLst>
              <a:ext uri="{FF2B5EF4-FFF2-40B4-BE49-F238E27FC236}">
                <a16:creationId xmlns:a16="http://schemas.microsoft.com/office/drawing/2014/main" id="{518D9D64-961D-C786-BB60-1D15C50B76A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8973" y="5038714"/>
            <a:ext cx="2083241" cy="755981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246F734-300E-3686-A74D-0C3F4F62AED3}"/>
              </a:ext>
            </a:extLst>
          </p:cNvPr>
          <p:cNvSpPr txBox="1">
            <a:spLocks/>
          </p:cNvSpPr>
          <p:nvPr/>
        </p:nvSpPr>
        <p:spPr>
          <a:xfrm>
            <a:off x="416542" y="812800"/>
            <a:ext cx="10264709" cy="843722"/>
          </a:xfrm>
          <a:prstGeom prst="rect">
            <a:avLst/>
          </a:prstGeom>
        </p:spPr>
        <p:txBody>
          <a:bodyPr/>
          <a:lstStyle>
            <a:lvl1pPr marL="171450" marR="0" indent="-171450" algn="l" defTabSz="35718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tx1">
                  <a:lumMod val="60000"/>
                  <a:lumOff val="40000"/>
                </a:schemeClr>
              </a:buClr>
              <a:buSzTx/>
              <a:buFont typeface="Wingdings" panose="05000000000000000000" pitchFamily="2" charset="2"/>
              <a:buChar char="§"/>
              <a:tabLst/>
              <a:defRPr kumimoji="0" lang="en-US" sz="1800" b="0" i="0" u="none" strike="noStrike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1pPr>
            <a:lvl2pPr marL="400050" marR="0" indent="-171450" algn="l" defTabSz="4000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1">
                  <a:lumMod val="60000"/>
                  <a:lumOff val="40000"/>
                </a:schemeClr>
              </a:buClr>
              <a:buSzTx/>
              <a:buFont typeface="Arial" panose="020B0604020202020204" pitchFamily="34" charset="0"/>
              <a:buChar char="•"/>
              <a:tabLst/>
              <a:defRPr kumimoji="0" lang="en-US" sz="1600" b="0" i="0" u="none" strike="noStrike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2pPr>
            <a:lvl3pPr marL="514350" marR="0" indent="-114300" algn="l" defTabSz="35718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2">
                  <a:lumMod val="60000"/>
                  <a:lumOff val="40000"/>
                </a:schemeClr>
              </a:buClr>
              <a:buSzTx/>
              <a:buFont typeface="Wingdings" panose="05000000000000000000" pitchFamily="2" charset="2"/>
              <a:buChar char="§"/>
              <a:tabLst/>
              <a:defRPr kumimoji="0" lang="en-US" sz="1400" b="0" i="0" u="none" strike="noStrike" cap="none" spc="0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3pPr>
            <a:lvl4pPr marL="285750" marR="0" indent="-114300" algn="l" defTabSz="1143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1">
                  <a:lumMod val="60000"/>
                  <a:lumOff val="40000"/>
                </a:schemeClr>
              </a:buClr>
              <a:buSzPct val="95000"/>
              <a:buFont typeface="Arial" panose="020B0604020202020204" pitchFamily="34" charset="0"/>
              <a:buChar char="•"/>
              <a:tabLst>
                <a:tab pos="628650" algn="l"/>
              </a:tabLst>
              <a:defRPr kumimoji="0" lang="en-US" sz="1125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4pPr>
            <a:lvl5pPr marL="171450" marR="0" indent="-171450" algn="l" defTabSz="357188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60000"/>
                  <a:lumOff val="40000"/>
                </a:schemeClr>
              </a:buClr>
              <a:buSzTx/>
              <a:buFont typeface="Arial" panose="020B0604020202020204" pitchFamily="34" charset="0"/>
              <a:buChar char="•"/>
              <a:tabLst/>
              <a:defRPr kumimoji="0" lang="en-US" sz="1125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323C40"/>
                  </a:solidFill>
                </a:uFill>
                <a:latin typeface="Arial Regular"/>
                <a:ea typeface="Helvetica Neue"/>
                <a:cs typeface="Helvetica Neue"/>
                <a:sym typeface="Helvetica Neue"/>
              </a:defRPr>
            </a:lvl5pPr>
            <a:lvl6pPr marL="0" marR="0" indent="133350" algn="ctr" defTabSz="309563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 UltraLight"/>
                <a:ea typeface="Helvetica Neue UltraLight"/>
                <a:cs typeface="Helvetica Neue UltraLight"/>
                <a:sym typeface="Helvetica Neue UltraLight"/>
              </a:defRPr>
            </a:lvl6pPr>
            <a:lvl7pPr marL="0" marR="0" indent="266700" algn="ctr" defTabSz="309563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 UltraLight"/>
                <a:ea typeface="Helvetica Neue UltraLight"/>
                <a:cs typeface="Helvetica Neue UltraLight"/>
                <a:sym typeface="Helvetica Neue UltraLight"/>
              </a:defRPr>
            </a:lvl7pPr>
            <a:lvl8pPr marL="0" marR="0" indent="400050" algn="ctr" defTabSz="309563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 UltraLight"/>
                <a:ea typeface="Helvetica Neue UltraLight"/>
                <a:cs typeface="Helvetica Neue UltraLight"/>
                <a:sym typeface="Helvetica Neue UltraLight"/>
              </a:defRPr>
            </a:lvl8pPr>
            <a:lvl9pPr marL="0" marR="0" indent="533400" algn="ctr" defTabSz="309563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 UltraLight"/>
                <a:ea typeface="Helvetica Neue UltraLight"/>
                <a:cs typeface="Helvetica Neue UltraLight"/>
                <a:sym typeface="Helvetica Neue UltraLight"/>
              </a:defRPr>
            </a:lvl9pPr>
          </a:lstStyle>
          <a:p>
            <a:r>
              <a:rPr lang="en-US" sz="24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Rachel Akeson, Davy Kirkpatrick, Michael Werner and Zafar </a:t>
            </a:r>
            <a:r>
              <a:rPr lang="en-US" sz="2400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Rustamkulov</a:t>
            </a:r>
            <a:r>
              <a:rPr lang="en-US" sz="24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br>
              <a:rPr lang="en-US" sz="2400" dirty="0">
                <a:solidFill>
                  <a:schemeClr val="bg1">
                    <a:lumMod val="20000"/>
                    <a:lumOff val="80000"/>
                  </a:schemeClr>
                </a:solidFill>
              </a:rPr>
            </a:br>
            <a:br>
              <a:rPr lang="en-US" dirty="0">
                <a:solidFill>
                  <a:schemeClr val="bg1">
                    <a:lumMod val="20000"/>
                    <a:lumOff val="80000"/>
                  </a:schemeClr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021369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AA34A5-6210-0987-ABDB-78E4686D0F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6543" y="923767"/>
            <a:ext cx="7239620" cy="5600023"/>
          </a:xfrm>
        </p:spPr>
        <p:txBody>
          <a:bodyPr/>
          <a:lstStyle/>
          <a:p>
            <a:r>
              <a:rPr lang="en-US" dirty="0" err="1"/>
              <a:t>SPHEREx</a:t>
            </a:r>
            <a:r>
              <a:rPr lang="en-US" dirty="0"/>
              <a:t> will measure the flux in 102 channels for every object above the sensitivity thresholds between 0.75 and 5 microns</a:t>
            </a:r>
          </a:p>
          <a:p>
            <a:pPr lvl="1"/>
            <a:r>
              <a:rPr lang="en-US" dirty="0"/>
              <a:t>Spectral resolution is sufficient to detect (but not resolve) standard lines in the near-infrared: CO, H2O, methane</a:t>
            </a:r>
          </a:p>
          <a:p>
            <a:r>
              <a:rPr lang="en-US" dirty="0"/>
              <a:t>Considerations for YSO’s</a:t>
            </a:r>
          </a:p>
          <a:p>
            <a:pPr lvl="1"/>
            <a:r>
              <a:rPr lang="en-US" dirty="0"/>
              <a:t>Spatial resolution:  Pixel size is 6” so close binaries will be difficult to deconvolve</a:t>
            </a:r>
          </a:p>
          <a:p>
            <a:pPr lvl="1"/>
            <a:r>
              <a:rPr lang="en-US" dirty="0"/>
              <a:t>Temporal sampling: Per object measurements are NOT contemporaneous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5999E5-B1B3-D546-60B5-90498B5EF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128" y="124885"/>
            <a:ext cx="8245880" cy="687915"/>
          </a:xfrm>
        </p:spPr>
        <p:txBody>
          <a:bodyPr/>
          <a:lstStyle/>
          <a:p>
            <a:r>
              <a:rPr lang="en-US" dirty="0"/>
              <a:t>What Will </a:t>
            </a:r>
            <a:r>
              <a:rPr lang="en-US" dirty="0" err="1"/>
              <a:t>SPHEREx</a:t>
            </a:r>
            <a:r>
              <a:rPr lang="en-US" dirty="0"/>
              <a:t> do for YOU?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332AA8-B840-FD86-7927-33B4754141D4}"/>
              </a:ext>
            </a:extLst>
          </p:cNvPr>
          <p:cNvSpPr txBox="1"/>
          <p:nvPr/>
        </p:nvSpPr>
        <p:spPr>
          <a:xfrm>
            <a:off x="416543" y="5896093"/>
            <a:ext cx="3563942" cy="73866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400" dirty="0">
                <a:solidFill>
                  <a:schemeClr val="accent4"/>
                </a:solidFill>
                <a:latin typeface="+mn-lt"/>
              </a:rPr>
              <a:t>Example of spectral sampling timing over 1 year for two sources:  near the deep field (orange) and in the all-sky survey (blue)</a:t>
            </a:r>
          </a:p>
        </p:txBody>
      </p:sp>
      <p:pic>
        <p:nvPicPr>
          <p:cNvPr id="5" name="Picture 4" descr="Chart&#10;&#10;Description automatically generated">
            <a:extLst>
              <a:ext uri="{FF2B5EF4-FFF2-40B4-BE49-F238E27FC236}">
                <a16:creationId xmlns:a16="http://schemas.microsoft.com/office/drawing/2014/main" id="{193188F5-0707-49C8-5F25-5CC57B88A6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3706" y="3939066"/>
            <a:ext cx="7753171" cy="2807712"/>
          </a:xfrm>
          <a:prstGeom prst="rect">
            <a:avLst/>
          </a:prstGeom>
        </p:spPr>
      </p:pic>
      <p:pic>
        <p:nvPicPr>
          <p:cNvPr id="7" name="Picture 6" descr="A graph of a graph with different colored lines&#10;&#10;AI-generated content may be incorrect.">
            <a:extLst>
              <a:ext uri="{FF2B5EF4-FFF2-40B4-BE49-F238E27FC236}">
                <a16:creationId xmlns:a16="http://schemas.microsoft.com/office/drawing/2014/main" id="{66832558-E866-1861-4049-99A5A1F35B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5200" y="468842"/>
            <a:ext cx="3799334" cy="3359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245003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>
            <a:extLst>
              <a:ext uri="{FF2B5EF4-FFF2-40B4-BE49-F238E27FC236}">
                <a16:creationId xmlns:a16="http://schemas.microsoft.com/office/drawing/2014/main" id="{C888EEFE-81B5-F641-487C-1A6AE9CF3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17" y="8483"/>
            <a:ext cx="11064422" cy="684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8660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>
            <a:extLst>
              <a:ext uri="{FF2B5EF4-FFF2-40B4-BE49-F238E27FC236}">
                <a16:creationId xmlns:a16="http://schemas.microsoft.com/office/drawing/2014/main" id="{675F232E-E393-6454-F690-2A660283A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997" y="8483"/>
            <a:ext cx="10001844" cy="684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9613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F716774D-9AF8-1279-9998-44CDE7DDEC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997" y="8483"/>
            <a:ext cx="10001844" cy="684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770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147462-1F58-001D-4DEC-88A2A71728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6543" y="923767"/>
            <a:ext cx="11432128" cy="5161347"/>
          </a:xfrm>
        </p:spPr>
        <p:txBody>
          <a:bodyPr/>
          <a:lstStyle/>
          <a:p>
            <a:r>
              <a:rPr lang="en-US" sz="2400" dirty="0" err="1"/>
              <a:t>SPHEREx</a:t>
            </a:r>
            <a:r>
              <a:rPr lang="en-US" sz="2400" dirty="0"/>
              <a:t> Overview and Launch</a:t>
            </a:r>
          </a:p>
          <a:p>
            <a:r>
              <a:rPr lang="en-US" sz="2400" dirty="0"/>
              <a:t>Data Products and Tools</a:t>
            </a:r>
          </a:p>
          <a:p>
            <a:r>
              <a:rPr lang="en-US" sz="2400" dirty="0"/>
              <a:t>Stellar and Brown Dwarf Catalog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C6D2A4E-A7C7-42DD-18DC-304BDAACA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4652C60-27C9-643F-DDAE-91EE3FC360A3}"/>
              </a:ext>
            </a:extLst>
          </p:cNvPr>
          <p:cNvGrpSpPr/>
          <p:nvPr/>
        </p:nvGrpSpPr>
        <p:grpSpPr>
          <a:xfrm>
            <a:off x="5997532" y="774302"/>
            <a:ext cx="5611299" cy="5639176"/>
            <a:chOff x="1614334" y="954109"/>
            <a:chExt cx="5416630" cy="5413272"/>
          </a:xfrm>
        </p:grpSpPr>
        <p:pic>
          <p:nvPicPr>
            <p:cNvPr id="6" name="Picture 20" descr="http://www.astronomy.com/-/media/Images/News%20and%20Observing/News/2014/08/TriangulumGalaxy.jpg?mw=600">
              <a:extLst>
                <a:ext uri="{FF2B5EF4-FFF2-40B4-BE49-F238E27FC236}">
                  <a16:creationId xmlns:a16="http://schemas.microsoft.com/office/drawing/2014/main" id="{82DDCE15-3C75-012F-DF85-94C543B1F47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416432" y="1770206"/>
              <a:ext cx="1170432" cy="9144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randomwallpapers.net/quasar-scene-space-scenery-art-1920x1080-wallpaper115422.jpg">
              <a:extLst>
                <a:ext uri="{FF2B5EF4-FFF2-40B4-BE49-F238E27FC236}">
                  <a16:creationId xmlns:a16="http://schemas.microsoft.com/office/drawing/2014/main" id="{F4A8A475-D936-CD7E-F392-E902BCAB01F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983666" y="5452981"/>
              <a:ext cx="1165750" cy="914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4" descr="http://www.nasa.gov/sites/default/files/thumbnails/image/edu_asteroid_large.jpg">
              <a:extLst>
                <a:ext uri="{FF2B5EF4-FFF2-40B4-BE49-F238E27FC236}">
                  <a16:creationId xmlns:a16="http://schemas.microsoft.com/office/drawing/2014/main" id="{B1163742-A70D-2DBC-2EE7-643F052629A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416432" y="5452981"/>
              <a:ext cx="1174078" cy="914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 descr="https://upload.wikimedia.org/wikipedia/commons/thumb/c/c5/M101_hires_STScI-PRC2006-10a.jpg/1280px-M101_hires_STScI-PRC2006-10a.jpg">
              <a:extLst>
                <a:ext uri="{FF2B5EF4-FFF2-40B4-BE49-F238E27FC236}">
                  <a16:creationId xmlns:a16="http://schemas.microsoft.com/office/drawing/2014/main" id="{66B829E9-489D-9266-2000-4A451DC452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8834" y="1770205"/>
              <a:ext cx="1169029" cy="914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8" descr="http://images.fineartamerica.com/images-medium-large/galaxy-cluster-abell-1689-satellite-view-stocktrek.jpg">
              <a:extLst>
                <a:ext uri="{FF2B5EF4-FFF2-40B4-BE49-F238E27FC236}">
                  <a16:creationId xmlns:a16="http://schemas.microsoft.com/office/drawing/2014/main" id="{5AB39619-0367-0D9A-A6DA-EB0FFB6D0F0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638473" y="1777965"/>
              <a:ext cx="1170432" cy="914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 descr="https://upload.wikimedia.org/wikipedia/commons/b/b4/The_Sun_by_the_Atmospheric_Imaging_Assembly_of_NASA's_Solar_Dynamics_Observatory_-_20100819.jpg">
              <a:extLst>
                <a:ext uri="{FF2B5EF4-FFF2-40B4-BE49-F238E27FC236}">
                  <a16:creationId xmlns:a16="http://schemas.microsoft.com/office/drawing/2014/main" id="{C71610FE-8699-D135-CD6A-6E5DEED9581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983666" y="3637472"/>
              <a:ext cx="1170432" cy="9096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2" descr="https://upload.wikimedia.org/wikipedia/commons/4/49/Curious_spiral_spotted_by_ALMA_around_red_giant_star_R_Sculptoris_(data_visualisation).jpg">
              <a:extLst>
                <a:ext uri="{FF2B5EF4-FFF2-40B4-BE49-F238E27FC236}">
                  <a16:creationId xmlns:a16="http://schemas.microsoft.com/office/drawing/2014/main" id="{CB9E24A3-5A97-8E18-403F-85A9D2DC938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198834" y="3637472"/>
              <a:ext cx="1167415" cy="914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4" descr="https://upload.wikimedia.org/wikipedia/commons/5/5b/2MASSJ22282889-431026.jpg">
              <a:extLst>
                <a:ext uri="{FF2B5EF4-FFF2-40B4-BE49-F238E27FC236}">
                  <a16:creationId xmlns:a16="http://schemas.microsoft.com/office/drawing/2014/main" id="{9AD5E9D3-AFF0-AEED-546D-2FD1ADBD050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416432" y="3637472"/>
              <a:ext cx="1170432" cy="9122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6" descr="http://www.teachastronomy.com/astropediaimages/Redshift_high.jpg">
              <a:extLst>
                <a:ext uri="{FF2B5EF4-FFF2-40B4-BE49-F238E27FC236}">
                  <a16:creationId xmlns:a16="http://schemas.microsoft.com/office/drawing/2014/main" id="{6B89E296-D8CF-9BEA-86CF-92AB1D2F4C1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flipV="1">
              <a:off x="4416432" y="2631465"/>
              <a:ext cx="1170432" cy="656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8" descr="https://upload.wikimedia.org/wikipedia/commons/4/4a/Artist's_concept_of_collision_at_HD_172555.jpg">
              <a:extLst>
                <a:ext uri="{FF2B5EF4-FFF2-40B4-BE49-F238E27FC236}">
                  <a16:creationId xmlns:a16="http://schemas.microsoft.com/office/drawing/2014/main" id="{E1C2BF53-3B3C-56C4-E32C-F9757CEFF26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638473" y="3637472"/>
              <a:ext cx="1170432" cy="9165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2" descr="https://s-media-cache-ak0.pinimg.com/736x/73/1c/1d/731c1dc1a1242a53ac2199047ed15ea1.jpg">
              <a:extLst>
                <a:ext uri="{FF2B5EF4-FFF2-40B4-BE49-F238E27FC236}">
                  <a16:creationId xmlns:a16="http://schemas.microsoft.com/office/drawing/2014/main" id="{1AC3C8CC-2D21-35D5-8B7A-78C233CD087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983666" y="1770206"/>
              <a:ext cx="1170432" cy="914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361B7A6-2F85-1329-BDC7-DFD965CC11C7}"/>
                </a:ext>
              </a:extLst>
            </p:cNvPr>
            <p:cNvSpPr txBox="1"/>
            <p:nvPr/>
          </p:nvSpPr>
          <p:spPr>
            <a:xfrm>
              <a:off x="2061806" y="1313181"/>
              <a:ext cx="953476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400"/>
                </a:lnSpc>
              </a:pPr>
              <a:r>
                <a:rPr lang="en-US" sz="1400" b="1" dirty="0">
                  <a:solidFill>
                    <a:srgbClr val="FFFFCC"/>
                  </a:solidFill>
                </a:rPr>
                <a:t>Detected</a:t>
              </a:r>
            </a:p>
            <a:p>
              <a:pPr algn="ctr">
                <a:lnSpc>
                  <a:spcPts val="1400"/>
                </a:lnSpc>
              </a:pPr>
              <a:r>
                <a:rPr lang="en-US" sz="1400" dirty="0">
                  <a:solidFill>
                    <a:srgbClr val="FFFFCC"/>
                  </a:solidFill>
                </a:rPr>
                <a:t>&gt; 1 billion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13508E2-0781-F3D7-E9BC-6DC17FF172F2}"/>
                </a:ext>
              </a:extLst>
            </p:cNvPr>
            <p:cNvSpPr txBox="1"/>
            <p:nvPr/>
          </p:nvSpPr>
          <p:spPr>
            <a:xfrm>
              <a:off x="3055842" y="954109"/>
              <a:ext cx="1382435" cy="8129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400"/>
                </a:lnSpc>
              </a:pPr>
              <a:r>
                <a:rPr lang="en-US" sz="1400" b="1" dirty="0">
                  <a:solidFill>
                    <a:srgbClr val="FFFFCC"/>
                  </a:solidFill>
                </a:rPr>
                <a:t>Medium-</a:t>
              </a:r>
            </a:p>
            <a:p>
              <a:pPr algn="ctr">
                <a:lnSpc>
                  <a:spcPts val="1400"/>
                </a:lnSpc>
              </a:pPr>
              <a:r>
                <a:rPr lang="en-US" sz="1400" b="1" dirty="0">
                  <a:solidFill>
                    <a:srgbClr val="FFFFCC"/>
                  </a:solidFill>
                </a:rPr>
                <a:t>Accuracy</a:t>
              </a:r>
            </a:p>
            <a:p>
              <a:pPr algn="ctr">
                <a:lnSpc>
                  <a:spcPts val="1400"/>
                </a:lnSpc>
              </a:pPr>
              <a:r>
                <a:rPr lang="en-US" sz="1400" b="1" dirty="0">
                  <a:solidFill>
                    <a:srgbClr val="FFFFCC"/>
                  </a:solidFill>
                </a:rPr>
                <a:t>Spectra</a:t>
              </a:r>
            </a:p>
            <a:p>
              <a:pPr algn="ctr">
                <a:lnSpc>
                  <a:spcPts val="1400"/>
                </a:lnSpc>
              </a:pPr>
              <a:r>
                <a:rPr lang="en-US" sz="1400" dirty="0">
                  <a:solidFill>
                    <a:srgbClr val="FFFFCC"/>
                  </a:solidFill>
                </a:rPr>
                <a:t>&gt; 100 million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0869DD8-1921-BE17-092A-1670E949CB42}"/>
                </a:ext>
              </a:extLst>
            </p:cNvPr>
            <p:cNvSpPr txBox="1"/>
            <p:nvPr/>
          </p:nvSpPr>
          <p:spPr>
            <a:xfrm>
              <a:off x="1879363" y="2812372"/>
              <a:ext cx="1357017" cy="8104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400"/>
                </a:lnSpc>
              </a:pPr>
              <a:r>
                <a:rPr lang="en-US" sz="1400" b="1" dirty="0">
                  <a:solidFill>
                    <a:srgbClr val="99CCFF"/>
                  </a:solidFill>
                </a:rPr>
                <a:t>Main</a:t>
              </a:r>
            </a:p>
            <a:p>
              <a:pPr algn="ctr">
                <a:lnSpc>
                  <a:spcPts val="1400"/>
                </a:lnSpc>
              </a:pPr>
              <a:r>
                <a:rPr lang="en-US" sz="1400" b="1" dirty="0">
                  <a:solidFill>
                    <a:srgbClr val="99CCFF"/>
                  </a:solidFill>
                </a:rPr>
                <a:t>Sequence Spectra</a:t>
              </a:r>
            </a:p>
            <a:p>
              <a:pPr algn="ctr">
                <a:lnSpc>
                  <a:spcPts val="1400"/>
                </a:lnSpc>
              </a:pPr>
              <a:r>
                <a:rPr lang="en-US" sz="1400" dirty="0">
                  <a:solidFill>
                    <a:srgbClr val="99CCFF"/>
                  </a:solidFill>
                </a:rPr>
                <a:t>&gt; 100 million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18CF66B-A143-D4DF-2C75-9F46287E50A6}"/>
                </a:ext>
              </a:extLst>
            </p:cNvPr>
            <p:cNvSpPr txBox="1"/>
            <p:nvPr/>
          </p:nvSpPr>
          <p:spPr>
            <a:xfrm>
              <a:off x="4325449" y="956609"/>
              <a:ext cx="1382435" cy="8104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400"/>
                </a:lnSpc>
              </a:pPr>
              <a:r>
                <a:rPr lang="en-US" sz="1400" b="1" dirty="0">
                  <a:solidFill>
                    <a:srgbClr val="FFFFCC"/>
                  </a:solidFill>
                </a:rPr>
                <a:t>High-</a:t>
              </a:r>
            </a:p>
            <a:p>
              <a:pPr algn="ctr">
                <a:lnSpc>
                  <a:spcPts val="1400"/>
                </a:lnSpc>
              </a:pPr>
              <a:r>
                <a:rPr lang="en-US" sz="1400" b="1" dirty="0">
                  <a:solidFill>
                    <a:srgbClr val="FFFFCC"/>
                  </a:solidFill>
                </a:rPr>
                <a:t>Accuracy</a:t>
              </a:r>
            </a:p>
            <a:p>
              <a:pPr algn="ctr">
                <a:lnSpc>
                  <a:spcPts val="1400"/>
                </a:lnSpc>
              </a:pPr>
              <a:r>
                <a:rPr lang="en-US" sz="1400" b="1" dirty="0">
                  <a:solidFill>
                    <a:srgbClr val="FFFFCC"/>
                  </a:solidFill>
                </a:rPr>
                <a:t>Spectra</a:t>
              </a:r>
            </a:p>
            <a:p>
              <a:pPr algn="ctr">
                <a:lnSpc>
                  <a:spcPts val="1400"/>
                </a:lnSpc>
              </a:pPr>
              <a:r>
                <a:rPr lang="en-US" sz="1400" dirty="0">
                  <a:solidFill>
                    <a:srgbClr val="FFFFCC"/>
                  </a:solidFill>
                </a:rPr>
                <a:t>10 million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9AE74AB-6C99-8C4A-9AED-6D5F82B6E733}"/>
                </a:ext>
              </a:extLst>
            </p:cNvPr>
            <p:cNvSpPr txBox="1"/>
            <p:nvPr/>
          </p:nvSpPr>
          <p:spPr>
            <a:xfrm>
              <a:off x="3125222" y="3171444"/>
              <a:ext cx="1282985" cy="45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400"/>
                </a:lnSpc>
              </a:pPr>
              <a:r>
                <a:rPr lang="en-US" sz="1400" b="1" dirty="0">
                  <a:solidFill>
                    <a:srgbClr val="99CCFF"/>
                  </a:solidFill>
                </a:rPr>
                <a:t>Dust-forming</a:t>
              </a:r>
            </a:p>
            <a:p>
              <a:pPr algn="ctr">
                <a:lnSpc>
                  <a:spcPts val="1400"/>
                </a:lnSpc>
              </a:pPr>
              <a:r>
                <a:rPr lang="en-US" sz="1400" dirty="0">
                  <a:solidFill>
                    <a:srgbClr val="99CCFF"/>
                  </a:solidFill>
                </a:rPr>
                <a:t>10,000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3C2BE27-1A8D-463D-C69B-A97E26AC9618}"/>
                </a:ext>
              </a:extLst>
            </p:cNvPr>
            <p:cNvSpPr txBox="1"/>
            <p:nvPr/>
          </p:nvSpPr>
          <p:spPr>
            <a:xfrm>
              <a:off x="4342821" y="2991908"/>
              <a:ext cx="1282985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400"/>
                </a:lnSpc>
              </a:pPr>
              <a:r>
                <a:rPr lang="en-US" sz="1400" b="1" dirty="0">
                  <a:solidFill>
                    <a:srgbClr val="99CCFF"/>
                  </a:solidFill>
                </a:rPr>
                <a:t>Brown</a:t>
              </a:r>
            </a:p>
            <a:p>
              <a:pPr algn="ctr">
                <a:lnSpc>
                  <a:spcPts val="1400"/>
                </a:lnSpc>
              </a:pPr>
              <a:r>
                <a:rPr lang="en-US" sz="1400" b="1" dirty="0">
                  <a:solidFill>
                    <a:srgbClr val="99CCFF"/>
                  </a:solidFill>
                </a:rPr>
                <a:t>Dwarfs</a:t>
              </a:r>
            </a:p>
            <a:p>
              <a:pPr algn="ctr">
                <a:lnSpc>
                  <a:spcPts val="1400"/>
                </a:lnSpc>
              </a:pPr>
              <a:r>
                <a:rPr lang="en-US" sz="1400" dirty="0">
                  <a:solidFill>
                    <a:srgbClr val="99CCFF"/>
                  </a:solidFill>
                </a:rPr>
                <a:t>&gt; 400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45BF01C-1FC2-B999-DB50-587972F0BC01}"/>
                </a:ext>
              </a:extLst>
            </p:cNvPr>
            <p:cNvSpPr txBox="1"/>
            <p:nvPr/>
          </p:nvSpPr>
          <p:spPr>
            <a:xfrm>
              <a:off x="5407746" y="3171444"/>
              <a:ext cx="1623218" cy="45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400"/>
                </a:lnSpc>
              </a:pPr>
              <a:r>
                <a:rPr lang="en-US" sz="1400" b="1" dirty="0">
                  <a:solidFill>
                    <a:srgbClr val="99CCFF"/>
                  </a:solidFill>
                </a:rPr>
                <a:t>Cataclysms</a:t>
              </a:r>
            </a:p>
            <a:p>
              <a:pPr algn="ctr">
                <a:lnSpc>
                  <a:spcPts val="1400"/>
                </a:lnSpc>
              </a:pPr>
              <a:r>
                <a:rPr lang="en-US" sz="1400" dirty="0">
                  <a:solidFill>
                    <a:srgbClr val="99CCFF"/>
                  </a:solidFill>
                </a:rPr>
                <a:t>&gt; 1,000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5A6D543-82C6-4F07-E2BA-7CAD29E65934}"/>
                </a:ext>
              </a:extLst>
            </p:cNvPr>
            <p:cNvSpPr txBox="1"/>
            <p:nvPr/>
          </p:nvSpPr>
          <p:spPr>
            <a:xfrm>
              <a:off x="2003192" y="5022083"/>
              <a:ext cx="1122714" cy="45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400"/>
                </a:lnSpc>
              </a:pPr>
              <a:r>
                <a:rPr lang="en-US" sz="1400" b="1" dirty="0">
                  <a:solidFill>
                    <a:srgbClr val="FFCCFF"/>
                  </a:solidFill>
                </a:rPr>
                <a:t>Quasars</a:t>
              </a:r>
            </a:p>
            <a:p>
              <a:pPr algn="ctr">
                <a:lnSpc>
                  <a:spcPts val="1400"/>
                </a:lnSpc>
              </a:pPr>
              <a:r>
                <a:rPr lang="en-US" sz="1400" dirty="0">
                  <a:solidFill>
                    <a:srgbClr val="FFCCFF"/>
                  </a:solidFill>
                </a:rPr>
                <a:t>&gt; 1.5 million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B799DC3-65AB-FA19-090C-0B17ADC134BF}"/>
                </a:ext>
              </a:extLst>
            </p:cNvPr>
            <p:cNvSpPr txBox="1"/>
            <p:nvPr/>
          </p:nvSpPr>
          <p:spPr>
            <a:xfrm>
              <a:off x="3205357" y="5022083"/>
              <a:ext cx="1122714" cy="45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400"/>
                </a:lnSpc>
              </a:pPr>
              <a:r>
                <a:rPr lang="en-US" sz="1400" b="1" dirty="0">
                  <a:solidFill>
                    <a:srgbClr val="FFCCFF"/>
                  </a:solidFill>
                </a:rPr>
                <a:t>Quasars z &gt;7</a:t>
              </a:r>
            </a:p>
            <a:p>
              <a:pPr algn="ctr">
                <a:lnSpc>
                  <a:spcPts val="1400"/>
                </a:lnSpc>
              </a:pPr>
              <a:r>
                <a:rPr lang="en-US" sz="1400" dirty="0">
                  <a:solidFill>
                    <a:srgbClr val="FFCCFF"/>
                  </a:solidFill>
                </a:rPr>
                <a:t>2 – 300?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AA4B6C7-3FE4-2078-1F3A-B3FCFAE37332}"/>
                </a:ext>
              </a:extLst>
            </p:cNvPr>
            <p:cNvSpPr txBox="1"/>
            <p:nvPr/>
          </p:nvSpPr>
          <p:spPr>
            <a:xfrm>
              <a:off x="5664347" y="1315681"/>
              <a:ext cx="1122714" cy="45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400"/>
                </a:lnSpc>
              </a:pPr>
              <a:r>
                <a:rPr lang="en-US" sz="1400" b="1" dirty="0">
                  <a:solidFill>
                    <a:srgbClr val="FFFFCC"/>
                  </a:solidFill>
                </a:rPr>
                <a:t>Clusters</a:t>
              </a:r>
            </a:p>
            <a:p>
              <a:pPr algn="ctr">
                <a:lnSpc>
                  <a:spcPts val="1400"/>
                </a:lnSpc>
              </a:pPr>
              <a:r>
                <a:rPr lang="en-US" sz="1400" dirty="0">
                  <a:solidFill>
                    <a:srgbClr val="FFFFCC"/>
                  </a:solidFill>
                </a:rPr>
                <a:t>25,000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61F8227-6762-A4A6-EB09-779BB2C6835F}"/>
                </a:ext>
              </a:extLst>
            </p:cNvPr>
            <p:cNvSpPr txBox="1"/>
            <p:nvPr/>
          </p:nvSpPr>
          <p:spPr>
            <a:xfrm>
              <a:off x="4356632" y="4663011"/>
              <a:ext cx="1290876" cy="8104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400"/>
                </a:lnSpc>
              </a:pPr>
              <a:r>
                <a:rPr lang="en-US" sz="1400" b="1" dirty="0">
                  <a:solidFill>
                    <a:srgbClr val="FFCCFF"/>
                  </a:solidFill>
                </a:rPr>
                <a:t>Asteroid</a:t>
              </a:r>
            </a:p>
            <a:p>
              <a:pPr algn="ctr">
                <a:lnSpc>
                  <a:spcPts val="1400"/>
                </a:lnSpc>
              </a:pPr>
              <a:r>
                <a:rPr lang="en-US" sz="1400" b="1" dirty="0">
                  <a:solidFill>
                    <a:srgbClr val="FFCCFF"/>
                  </a:solidFill>
                </a:rPr>
                <a:t>&amp; Comet</a:t>
              </a:r>
            </a:p>
            <a:p>
              <a:pPr algn="ctr">
                <a:lnSpc>
                  <a:spcPts val="1400"/>
                </a:lnSpc>
              </a:pPr>
              <a:r>
                <a:rPr lang="en-US" sz="1400" b="1" dirty="0">
                  <a:solidFill>
                    <a:srgbClr val="FFCCFF"/>
                  </a:solidFill>
                </a:rPr>
                <a:t>Spectra</a:t>
              </a:r>
            </a:p>
            <a:p>
              <a:pPr algn="ctr">
                <a:lnSpc>
                  <a:spcPts val="1400"/>
                </a:lnSpc>
              </a:pPr>
              <a:r>
                <a:rPr lang="en-US" sz="1400" dirty="0">
                  <a:solidFill>
                    <a:srgbClr val="FFCCFF"/>
                  </a:solidFill>
                </a:rPr>
                <a:t>10,000</a:t>
              </a:r>
            </a:p>
          </p:txBody>
        </p:sp>
        <p:pic>
          <p:nvPicPr>
            <p:cNvPr id="28" name="Picture 16" descr="http://www.teachastronomy.com/astropediaimages/Redshift_high.jpg">
              <a:extLst>
                <a:ext uri="{FF2B5EF4-FFF2-40B4-BE49-F238E27FC236}">
                  <a16:creationId xmlns:a16="http://schemas.microsoft.com/office/drawing/2014/main" id="{A80D7275-6A96-CD5C-FCDF-78A41E6452B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flipV="1">
              <a:off x="3198833" y="2626719"/>
              <a:ext cx="1170432" cy="656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24" descr="https://upload.wikimedia.org/wikipedia/commons/3/38/Artist's_rendering_ULAS_J1120%2B0641.jpg">
              <a:extLst>
                <a:ext uri="{FF2B5EF4-FFF2-40B4-BE49-F238E27FC236}">
                  <a16:creationId xmlns:a16="http://schemas.microsoft.com/office/drawing/2014/main" id="{13F38A45-B111-A319-ABA7-E9ACEEF9A7E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198834" y="5452981"/>
              <a:ext cx="1170085" cy="914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asted-image.tiff">
              <a:extLst>
                <a:ext uri="{FF2B5EF4-FFF2-40B4-BE49-F238E27FC236}">
                  <a16:creationId xmlns:a16="http://schemas.microsoft.com/office/drawing/2014/main" id="{77FA36BD-7D7A-D4B7-2A88-E9F213632E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38473" y="5452981"/>
              <a:ext cx="1170432" cy="913490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02CEA30-BE8E-BFDB-5EBD-54383A7306D2}"/>
                </a:ext>
              </a:extLst>
            </p:cNvPr>
            <p:cNvSpPr txBox="1"/>
            <p:nvPr/>
          </p:nvSpPr>
          <p:spPr>
            <a:xfrm>
              <a:off x="5565250" y="4842547"/>
              <a:ext cx="1411813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400"/>
                </a:lnSpc>
              </a:pPr>
              <a:r>
                <a:rPr lang="en-US" sz="1400" b="1" dirty="0">
                  <a:solidFill>
                    <a:srgbClr val="FFCCFF"/>
                  </a:solidFill>
                </a:rPr>
                <a:t>Galactic</a:t>
              </a:r>
            </a:p>
            <a:p>
              <a:pPr algn="ctr">
                <a:lnSpc>
                  <a:spcPts val="1400"/>
                </a:lnSpc>
              </a:pPr>
              <a:r>
                <a:rPr lang="en-US" sz="1400" b="1" dirty="0">
                  <a:solidFill>
                    <a:srgbClr val="FFCCFF"/>
                  </a:solidFill>
                </a:rPr>
                <a:t>Line Maps</a:t>
              </a:r>
            </a:p>
            <a:p>
              <a:pPr algn="ctr">
                <a:lnSpc>
                  <a:spcPts val="1400"/>
                </a:lnSpc>
              </a:pPr>
              <a:r>
                <a:rPr lang="en-US" sz="1400" dirty="0">
                  <a:solidFill>
                    <a:srgbClr val="FFCCFF"/>
                  </a:solidFill>
                </a:rPr>
                <a:t>PAH, HI, H</a:t>
              </a:r>
              <a:r>
                <a:rPr lang="en-US" sz="1400" baseline="-25000" dirty="0">
                  <a:solidFill>
                    <a:srgbClr val="FFCCFF"/>
                  </a:solidFill>
                </a:rPr>
                <a:t>2</a:t>
              </a:r>
              <a:endParaRPr lang="en-US" sz="1400" dirty="0">
                <a:solidFill>
                  <a:srgbClr val="FFCCFF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EB0E5D8-50BF-164F-2D8E-16815947B233}"/>
                </a:ext>
              </a:extLst>
            </p:cNvPr>
            <p:cNvSpPr txBox="1"/>
            <p:nvPr/>
          </p:nvSpPr>
          <p:spPr>
            <a:xfrm rot="16200000">
              <a:off x="1257826" y="1988870"/>
              <a:ext cx="10823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FF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Galaxies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E1FAE1E-FC34-1148-3513-807C20CED908}"/>
                </a:ext>
              </a:extLst>
            </p:cNvPr>
            <p:cNvSpPr txBox="1"/>
            <p:nvPr/>
          </p:nvSpPr>
          <p:spPr>
            <a:xfrm rot="16200000">
              <a:off x="1437363" y="3888777"/>
              <a:ext cx="7232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99CC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Stars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D2F286A-5FB3-5A60-8FF8-E1D42ABAE44F}"/>
                </a:ext>
              </a:extLst>
            </p:cNvPr>
            <p:cNvSpPr txBox="1"/>
            <p:nvPr/>
          </p:nvSpPr>
          <p:spPr>
            <a:xfrm rot="16200000">
              <a:off x="1418128" y="5725847"/>
              <a:ext cx="7617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CC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Other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60591706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>
            <a:extLst>
              <a:ext uri="{FF2B5EF4-FFF2-40B4-BE49-F238E27FC236}">
                <a16:creationId xmlns:a16="http://schemas.microsoft.com/office/drawing/2014/main" id="{8E4BB4CF-987F-8927-5CBD-D4EFF5319B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997" y="8483"/>
            <a:ext cx="10001844" cy="684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6404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4ECD4622-D2AF-C0DA-57B7-9F5921143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997" y="8483"/>
            <a:ext cx="10001844" cy="684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2078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id="{D5EB40AD-138D-3A3A-DDC3-F05385336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997" y="8483"/>
            <a:ext cx="10001844" cy="684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7783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>
            <a:extLst>
              <a:ext uri="{FF2B5EF4-FFF2-40B4-BE49-F238E27FC236}">
                <a16:creationId xmlns:a16="http://schemas.microsoft.com/office/drawing/2014/main" id="{113A4906-E23C-3A6E-64EF-2735FF8CE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997" y="8483"/>
            <a:ext cx="10001844" cy="684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57800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4" name="Picture 8">
            <a:extLst>
              <a:ext uri="{FF2B5EF4-FFF2-40B4-BE49-F238E27FC236}">
                <a16:creationId xmlns:a16="http://schemas.microsoft.com/office/drawing/2014/main" id="{D226C0AF-B1C2-D461-7BCF-9676B867A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022" y="8483"/>
            <a:ext cx="10776211" cy="684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4737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>
            <a:extLst>
              <a:ext uri="{FF2B5EF4-FFF2-40B4-BE49-F238E27FC236}">
                <a16:creationId xmlns:a16="http://schemas.microsoft.com/office/drawing/2014/main" id="{FAAA1DDB-5582-B85F-DF1A-3EE19A463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022" y="8483"/>
            <a:ext cx="10776211" cy="684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5023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0409D07-25E4-198E-DA97-AD938AE814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2997" y="351713"/>
            <a:ext cx="8376930" cy="587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6138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55E71C-C0E0-C211-8BFE-F9C7DE9E87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490" y="8483"/>
            <a:ext cx="9752858" cy="6841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638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3747DCC-3100-2F0C-9676-138FF80B7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330" y="8483"/>
            <a:ext cx="8907595" cy="684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0425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4FC8E2-8834-AD84-C7BA-621E614008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144" y="8483"/>
            <a:ext cx="10261550" cy="6841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29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70DD4F-AB1C-1BDA-1772-67CDDA3E9C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9757" y="985602"/>
            <a:ext cx="7183809" cy="5600023"/>
          </a:xfrm>
        </p:spPr>
        <p:txBody>
          <a:bodyPr/>
          <a:lstStyle/>
          <a:p>
            <a:r>
              <a:rPr lang="en-US" sz="2400" dirty="0"/>
              <a:t>A NASA MIDEX Astrophysics mission selected on Feb. 19 2019</a:t>
            </a:r>
          </a:p>
          <a:p>
            <a:pPr lvl="1"/>
            <a:r>
              <a:rPr lang="en-US" sz="2000" dirty="0"/>
              <a:t>Same mission class as Swift, WMAP, WISE, TESS, and UVEX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Investigating Three Fundamental Questions </a:t>
            </a:r>
          </a:p>
          <a:p>
            <a:r>
              <a:rPr lang="en-US" sz="2400" dirty="0"/>
              <a:t>What are the Conditions for Life Outside the Solar System?</a:t>
            </a:r>
          </a:p>
          <a:p>
            <a:pPr lvl="1"/>
            <a:r>
              <a:rPr lang="en-US" sz="2000" dirty="0"/>
              <a:t>Survey the Milky Way for water ices and other biogenic molecules</a:t>
            </a:r>
            <a:endParaRPr lang="en-US" sz="2400" dirty="0"/>
          </a:p>
          <a:p>
            <a:r>
              <a:rPr lang="en-US" sz="2400" dirty="0"/>
              <a:t>How did Galaxies begin?</a:t>
            </a:r>
          </a:p>
          <a:p>
            <a:pPr lvl="1"/>
            <a:r>
              <a:rPr lang="en-US" sz="2000" dirty="0"/>
              <a:t>Study the cosmic history of light production through near-infrared background fluctuations</a:t>
            </a:r>
            <a:endParaRPr lang="en-US" sz="2400" dirty="0"/>
          </a:p>
          <a:p>
            <a:r>
              <a:rPr lang="en-US" sz="2400" dirty="0"/>
              <a:t>How did the Universe begin?</a:t>
            </a:r>
          </a:p>
          <a:p>
            <a:pPr lvl="1"/>
            <a:r>
              <a:rPr lang="en-US" sz="2000" dirty="0"/>
              <a:t>Probe the physics of the young inflationary Universe through the 3D spatial distribution of galaxies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18CF41-4180-0E7A-7957-7C1EB832D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SPHEREX IS DESIGNED TO ADDRESS THE MOST</a:t>
            </a:r>
            <a:br>
              <a:rPr lang="en-US" dirty="0"/>
            </a:br>
            <a:r>
              <a:rPr lang="en-US" dirty="0"/>
              <a:t>IMPORTANT QUESTIONS IN ASTROPHYSICS</a:t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5" descr="A planet with a ring around it&#10;&#10;AI-generated content may be incorrect.">
            <a:extLst>
              <a:ext uri="{FF2B5EF4-FFF2-40B4-BE49-F238E27FC236}">
                <a16:creationId xmlns:a16="http://schemas.microsoft.com/office/drawing/2014/main" id="{48087584-CAA8-D315-1059-CFD92681235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58501" y="1316343"/>
            <a:ext cx="4603337" cy="459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969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E16036F-7D52-1622-5C68-CEA81F01C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715" y="8484"/>
            <a:ext cx="10272409" cy="684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8804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216367-8FDF-51D9-8678-C3A89CE2E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144" y="8483"/>
            <a:ext cx="10261550" cy="6841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0721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1293455-27D8-E9DF-3C5C-D4F949D7EA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144" y="8483"/>
            <a:ext cx="10261550" cy="6841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6376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DB4D18-0198-EF7C-63E5-A4BE851CEB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144" y="8483"/>
            <a:ext cx="10261550" cy="6841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5155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D56C2B4-44D4-22A6-9B8D-5868B7678F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144" y="8483"/>
            <a:ext cx="10261550" cy="6841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5976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AE6D415-4309-CE64-7AEE-FE85C5E74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457" y="62777"/>
            <a:ext cx="9675454" cy="6786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29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3F113127-A82A-B46C-5909-AEA8451FAC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921" y="8483"/>
            <a:ext cx="9908413" cy="684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0718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43DC5EC-0456-AC9E-AF40-14CCF28330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01" r="15231" b="6084"/>
          <a:stretch/>
        </p:blipFill>
        <p:spPr>
          <a:xfrm>
            <a:off x="3772934" y="-996640"/>
            <a:ext cx="7620734" cy="7846157"/>
          </a:xfrm>
          <a:prstGeom prst="rect">
            <a:avLst/>
          </a:prstGeom>
        </p:spPr>
      </p:pic>
      <p:sp>
        <p:nvSpPr>
          <p:cNvPr id="2" name="AutoShape 2">
            <a:extLst>
              <a:ext uri="{FF2B5EF4-FFF2-40B4-BE49-F238E27FC236}">
                <a16:creationId xmlns:a16="http://schemas.microsoft.com/office/drawing/2014/main" id="{824AC73A-FF3D-61E1-5DF7-DACFA4AD2F4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772934" y="1121015"/>
            <a:ext cx="2460008" cy="246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214" tIns="45607" rIns="91214" bIns="45607" numCol="1" anchor="t" anchorCtr="0" compatLnSpc="1">
            <a:prstTxWarp prst="textNoShape">
              <a:avLst/>
            </a:prstTxWarp>
          </a:bodyPr>
          <a:lstStyle/>
          <a:p>
            <a:pPr algn="l" defTabSz="912114" hangingPunct="1">
              <a:defRPr/>
            </a:pPr>
            <a:endParaRPr lang="en-US" sz="1795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4B28F5-E4F2-BAEB-7004-68420CC97B2F}"/>
              </a:ext>
            </a:extLst>
          </p:cNvPr>
          <p:cNvSpPr txBox="1"/>
          <p:nvPr/>
        </p:nvSpPr>
        <p:spPr>
          <a:xfrm>
            <a:off x="422663" y="936806"/>
            <a:ext cx="6080919" cy="368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912114" hangingPunct="1">
              <a:defRPr/>
            </a:pPr>
            <a:r>
              <a:rPr lang="en-US" sz="1795" b="1" i="1" kern="1200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So, do we see the White Bear?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3CCC8D-FE60-6C84-DD3B-1C106A68D002}"/>
              </a:ext>
            </a:extLst>
          </p:cNvPr>
          <p:cNvSpPr txBox="1"/>
          <p:nvPr/>
        </p:nvSpPr>
        <p:spPr>
          <a:xfrm>
            <a:off x="422663" y="2334926"/>
            <a:ext cx="6080919" cy="368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912114" hangingPunct="1">
              <a:defRPr/>
            </a:pPr>
            <a:r>
              <a:rPr lang="en-US" sz="1795" b="1" i="1" kern="1200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Band 4, 100-image deep stack</a:t>
            </a:r>
            <a:endParaRPr lang="en-US" sz="1795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99449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824AC73A-FF3D-61E1-5DF7-DACFA4AD2F4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772934" y="1121015"/>
            <a:ext cx="2460008" cy="246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214" tIns="45607" rIns="91214" bIns="45607" numCol="1" anchor="t" anchorCtr="0" compatLnSpc="1">
            <a:prstTxWarp prst="textNoShape">
              <a:avLst/>
            </a:prstTxWarp>
          </a:bodyPr>
          <a:lstStyle/>
          <a:p>
            <a:pPr algn="l" defTabSz="912114" hangingPunct="1">
              <a:defRPr/>
            </a:pPr>
            <a:endParaRPr lang="en-US" sz="1795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9717DC-C1F4-F6E0-2C73-7869BBE0A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6832" y="8483"/>
            <a:ext cx="7363915" cy="68410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24B28F5-E4F2-BAEB-7004-68420CC97B2F}"/>
              </a:ext>
            </a:extLst>
          </p:cNvPr>
          <p:cNvSpPr txBox="1"/>
          <p:nvPr/>
        </p:nvSpPr>
        <p:spPr>
          <a:xfrm>
            <a:off x="422663" y="936806"/>
            <a:ext cx="6080919" cy="368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912114" hangingPunct="1">
              <a:defRPr/>
            </a:pPr>
            <a:r>
              <a:rPr lang="en-US" sz="1795" b="1" i="1" kern="1200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So, do we see the White Bear?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3CCC8D-FE60-6C84-DD3B-1C106A68D002}"/>
              </a:ext>
            </a:extLst>
          </p:cNvPr>
          <p:cNvSpPr txBox="1"/>
          <p:nvPr/>
        </p:nvSpPr>
        <p:spPr>
          <a:xfrm>
            <a:off x="422663" y="2334926"/>
            <a:ext cx="6080919" cy="368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912114" hangingPunct="1">
              <a:defRPr/>
            </a:pPr>
            <a:r>
              <a:rPr lang="en-US" sz="1795" b="1" i="1" kern="1200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Band 5, 100-image deep stack</a:t>
            </a:r>
            <a:endParaRPr lang="en-US" sz="1795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60749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824AC73A-FF3D-61E1-5DF7-DACFA4AD2F4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772934" y="1121015"/>
            <a:ext cx="2460008" cy="246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214" tIns="45607" rIns="91214" bIns="45607" numCol="1" anchor="t" anchorCtr="0" compatLnSpc="1">
            <a:prstTxWarp prst="textNoShape">
              <a:avLst/>
            </a:prstTxWarp>
          </a:bodyPr>
          <a:lstStyle/>
          <a:p>
            <a:pPr algn="l" defTabSz="912114" hangingPunct="1">
              <a:defRPr/>
            </a:pPr>
            <a:endParaRPr lang="en-US" sz="1795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4B28F5-E4F2-BAEB-7004-68420CC97B2F}"/>
              </a:ext>
            </a:extLst>
          </p:cNvPr>
          <p:cNvSpPr txBox="1"/>
          <p:nvPr/>
        </p:nvSpPr>
        <p:spPr>
          <a:xfrm>
            <a:off x="422663" y="936806"/>
            <a:ext cx="6080919" cy="368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912114" hangingPunct="1">
              <a:defRPr/>
            </a:pPr>
            <a:r>
              <a:rPr lang="en-US" sz="1795" b="1" i="1" kern="1200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So, do we see the White Bear?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3CCC8D-FE60-6C84-DD3B-1C106A68D002}"/>
              </a:ext>
            </a:extLst>
          </p:cNvPr>
          <p:cNvSpPr txBox="1"/>
          <p:nvPr/>
        </p:nvSpPr>
        <p:spPr>
          <a:xfrm>
            <a:off x="422663" y="2334926"/>
            <a:ext cx="6080919" cy="368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912114" hangingPunct="1">
              <a:defRPr/>
            </a:pPr>
            <a:r>
              <a:rPr lang="en-US" sz="1795" b="1" i="1" kern="1200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Band 6, 100-image deep stack</a:t>
            </a:r>
            <a:endParaRPr lang="en-US" sz="1795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7890" name="Picture 2">
            <a:extLst>
              <a:ext uri="{FF2B5EF4-FFF2-40B4-BE49-F238E27FC236}">
                <a16:creationId xmlns:a16="http://schemas.microsoft.com/office/drawing/2014/main" id="{EEE41EC6-3362-8FEE-4810-DA85D641E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944" y="8483"/>
            <a:ext cx="7235343" cy="684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2722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38012A-1CE2-5426-F170-FA98C8C1FBFF}"/>
              </a:ext>
            </a:extLst>
          </p:cNvPr>
          <p:cNvSpPr/>
          <p:nvPr/>
        </p:nvSpPr>
        <p:spPr>
          <a:xfrm>
            <a:off x="561014" y="784240"/>
            <a:ext cx="6723967" cy="3748392"/>
          </a:xfrm>
          <a:prstGeom prst="rect">
            <a:avLst/>
          </a:prstGeom>
          <a:solidFill>
            <a:srgbClr val="E1F4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Helvetica Neue UltraLight"/>
              <a:ea typeface="Helvetica Neue UltraLight"/>
              <a:cs typeface="Helvetica Neue UltraLight"/>
              <a:sym typeface="Helvetica Neue UltraLigh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DFA3FF3-2DD0-473A-9DAD-DDACC514BF5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25413"/>
            <a:ext cx="10488613" cy="687387"/>
          </a:xfrm>
          <a:prstGeom prst="rect">
            <a:avLst/>
          </a:prstGeom>
        </p:spPr>
        <p:txBody>
          <a:bodyPr anchor="ctr"/>
          <a:lstStyle/>
          <a:p>
            <a:r>
              <a:rPr lang="en-US" sz="3000" dirty="0">
                <a:latin typeface="Roboto" panose="02000000000000000000" pitchFamily="2" charset="0"/>
                <a:ea typeface="Roboto" panose="02000000000000000000" pitchFamily="2" charset="0"/>
              </a:rPr>
              <a:t>SPHERE</a:t>
            </a:r>
            <a:r>
              <a:rPr lang="en-US" sz="3000" baseline="30000" dirty="0">
                <a:latin typeface="Roboto" panose="02000000000000000000" pitchFamily="2" charset="0"/>
                <a:ea typeface="Roboto" panose="02000000000000000000" pitchFamily="2" charset="0"/>
              </a:rPr>
              <a:t>x</a:t>
            </a:r>
            <a:r>
              <a:rPr lang="en-US" sz="3000" dirty="0">
                <a:latin typeface="Roboto" panose="02000000000000000000" pitchFamily="2" charset="0"/>
                <a:ea typeface="Roboto" panose="02000000000000000000" pitchFamily="2" charset="0"/>
              </a:rPr>
              <a:t> IN A NUTSHELL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D1B7B4D-4CAB-4F7E-A2EE-BB47F6B5A6F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627" t="5925" r="52527" b="1885"/>
          <a:stretch/>
        </p:blipFill>
        <p:spPr>
          <a:xfrm>
            <a:off x="7503000" y="687003"/>
            <a:ext cx="3780818" cy="522608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7A8A429-E313-4840-8F07-E5677CAC4D38}"/>
              </a:ext>
            </a:extLst>
          </p:cNvPr>
          <p:cNvSpPr txBox="1"/>
          <p:nvPr/>
        </p:nvSpPr>
        <p:spPr>
          <a:xfrm>
            <a:off x="7839732" y="448082"/>
            <a:ext cx="3253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latin typeface="Arial Narrow" panose="020B0606020202030204" pitchFamily="34" charset="0"/>
              </a:rPr>
              <a:t>Reflected by Dichroic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C72A4E5-BD89-4794-BBCC-87671925A9C3}"/>
              </a:ext>
            </a:extLst>
          </p:cNvPr>
          <p:cNvSpPr txBox="1"/>
          <p:nvPr/>
        </p:nvSpPr>
        <p:spPr>
          <a:xfrm>
            <a:off x="7910718" y="2133549"/>
            <a:ext cx="3280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latin typeface="Arial Narrow" panose="020B0606020202030204" pitchFamily="34" charset="0"/>
              </a:rPr>
              <a:t>Transmitted by Dichroic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817F392-523D-4F78-9206-3040E05650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71" b="89736" l="9770" r="896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89235" y="5411027"/>
            <a:ext cx="1123951" cy="1247358"/>
          </a:xfrm>
          <a:prstGeom prst="rect">
            <a:avLst/>
          </a:prstGeom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8AFCAA3-C7D0-4665-9C67-96CA2736B677}"/>
              </a:ext>
            </a:extLst>
          </p:cNvPr>
          <p:cNvCxnSpPr/>
          <p:nvPr/>
        </p:nvCxnSpPr>
        <p:spPr>
          <a:xfrm flipH="1">
            <a:off x="3418138" y="5903068"/>
            <a:ext cx="1782698" cy="0"/>
          </a:xfrm>
          <a:prstGeom prst="straightConnector1">
            <a:avLst/>
          </a:prstGeom>
          <a:ln>
            <a:solidFill>
              <a:srgbClr val="1606E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76207F2-A956-4112-BA70-8181EB622F1F}"/>
              </a:ext>
            </a:extLst>
          </p:cNvPr>
          <p:cNvCxnSpPr/>
          <p:nvPr/>
        </p:nvCxnSpPr>
        <p:spPr>
          <a:xfrm flipH="1">
            <a:off x="3418138" y="6034706"/>
            <a:ext cx="1782698" cy="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81C280F-53FD-47C7-8A6E-6E8D8F80E1CA}"/>
              </a:ext>
            </a:extLst>
          </p:cNvPr>
          <p:cNvCxnSpPr/>
          <p:nvPr/>
        </p:nvCxnSpPr>
        <p:spPr>
          <a:xfrm flipH="1">
            <a:off x="3418138" y="6166343"/>
            <a:ext cx="1782698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C90D0A82-BD19-49B9-9A51-4BDC57164C8B}"/>
              </a:ext>
            </a:extLst>
          </p:cNvPr>
          <p:cNvSpPr txBox="1"/>
          <p:nvPr/>
        </p:nvSpPr>
        <p:spPr>
          <a:xfrm>
            <a:off x="7837030" y="822177"/>
            <a:ext cx="31790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dirty="0">
                <a:solidFill>
                  <a:srgbClr val="FFFFFF"/>
                </a:solidFill>
                <a:latin typeface="Symbol" panose="05050102010706020507" pitchFamily="18" charset="2"/>
              </a:rPr>
              <a:t>l</a:t>
            </a:r>
            <a:r>
              <a:rPr lang="en-US" sz="1400" dirty="0">
                <a:solidFill>
                  <a:srgbClr val="FFFFFF"/>
                </a:solidFill>
              </a:rPr>
              <a:t>/</a:t>
            </a:r>
            <a:r>
              <a:rPr lang="en-US" sz="1400" dirty="0">
                <a:solidFill>
                  <a:srgbClr val="FFFFFF"/>
                </a:solidFill>
                <a:latin typeface="Symbol" panose="05050102010706020507" pitchFamily="18" charset="2"/>
              </a:rPr>
              <a:t>Dl</a:t>
            </a:r>
            <a:r>
              <a:rPr lang="en-US" sz="1400" dirty="0">
                <a:solidFill>
                  <a:srgbClr val="FFFFFF"/>
                </a:solidFill>
              </a:rPr>
              <a:t> = 41                   41                  41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4F90F34-BDD4-4500-AF14-DB6D1C777E0C}"/>
              </a:ext>
            </a:extLst>
          </p:cNvPr>
          <p:cNvSpPr txBox="1"/>
          <p:nvPr/>
        </p:nvSpPr>
        <p:spPr>
          <a:xfrm>
            <a:off x="7837030" y="2560275"/>
            <a:ext cx="31886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dirty="0">
                <a:solidFill>
                  <a:srgbClr val="FFFFFF"/>
                </a:solidFill>
                <a:latin typeface="Symbol" panose="05050102010706020507" pitchFamily="18" charset="2"/>
              </a:rPr>
              <a:t>l</a:t>
            </a:r>
            <a:r>
              <a:rPr lang="en-US" sz="1400" dirty="0">
                <a:solidFill>
                  <a:srgbClr val="FFFFFF"/>
                </a:solidFill>
              </a:rPr>
              <a:t>/</a:t>
            </a:r>
            <a:r>
              <a:rPr lang="en-US" sz="1400" dirty="0">
                <a:solidFill>
                  <a:srgbClr val="FFFFFF"/>
                </a:solidFill>
                <a:latin typeface="Symbol" panose="05050102010706020507" pitchFamily="18" charset="2"/>
              </a:rPr>
              <a:t>Dl</a:t>
            </a:r>
            <a:r>
              <a:rPr lang="en-US" sz="1400" dirty="0">
                <a:solidFill>
                  <a:srgbClr val="FFFFFF"/>
                </a:solidFill>
              </a:rPr>
              <a:t> = 35                  110               130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F3D0DB8-4A69-4324-A1E0-FFA34630D92A}"/>
              </a:ext>
            </a:extLst>
          </p:cNvPr>
          <p:cNvSpPr txBox="1"/>
          <p:nvPr/>
        </p:nvSpPr>
        <p:spPr>
          <a:xfrm>
            <a:off x="7837030" y="5903068"/>
            <a:ext cx="42676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+mn-lt"/>
              </a:rPr>
              <a:t>A complete spectrum in 51 exposures</a:t>
            </a:r>
          </a:p>
          <a:p>
            <a:pPr algn="l"/>
            <a:r>
              <a:rPr lang="en-US" sz="1400" dirty="0">
                <a:latin typeface="+mn-lt"/>
              </a:rPr>
              <a:t>Each exposure takes 115s</a:t>
            </a:r>
          </a:p>
          <a:p>
            <a:pPr algn="l"/>
            <a:r>
              <a:rPr lang="en-US" sz="1400" dirty="0">
                <a:latin typeface="+mn-lt"/>
              </a:rPr>
              <a:t>1 complete spectrum every 6 months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722DE7B-BFD4-6EBE-89EC-F04084451D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0923" t="25615" r="10751" b="35617"/>
          <a:stretch/>
        </p:blipFill>
        <p:spPr>
          <a:xfrm>
            <a:off x="881631" y="4996947"/>
            <a:ext cx="2293385" cy="17340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812569D-A7A5-F15E-0AA0-708F6ED969F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308" t="15137" r="28782" b="9202"/>
          <a:stretch/>
        </p:blipFill>
        <p:spPr>
          <a:xfrm>
            <a:off x="2013601" y="1018460"/>
            <a:ext cx="4266947" cy="3248032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FD97014-FFC6-8E9F-EA4C-594581D29079}"/>
              </a:ext>
            </a:extLst>
          </p:cNvPr>
          <p:cNvCxnSpPr>
            <a:cxnSpLocks/>
          </p:cNvCxnSpPr>
          <p:nvPr/>
        </p:nvCxnSpPr>
        <p:spPr>
          <a:xfrm>
            <a:off x="819094" y="1388398"/>
            <a:ext cx="11628" cy="2489696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8B9FBAD-DDE6-7892-F498-03E7091259D4}"/>
              </a:ext>
            </a:extLst>
          </p:cNvPr>
          <p:cNvSpPr txBox="1"/>
          <p:nvPr/>
        </p:nvSpPr>
        <p:spPr>
          <a:xfrm>
            <a:off x="561014" y="2438443"/>
            <a:ext cx="553454" cy="246221"/>
          </a:xfrm>
          <a:prstGeom prst="rect">
            <a:avLst/>
          </a:prstGeom>
          <a:solidFill>
            <a:srgbClr val="E1F4FF"/>
          </a:solidFill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 Narrow" panose="020B0606020202030204" pitchFamily="34" charset="0"/>
              </a:rPr>
              <a:t>2.0 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795EBA-C88A-C97B-54D4-378653C7404B}"/>
              </a:ext>
            </a:extLst>
          </p:cNvPr>
          <p:cNvSpPr txBox="1"/>
          <p:nvPr/>
        </p:nvSpPr>
        <p:spPr>
          <a:xfrm>
            <a:off x="618008" y="801473"/>
            <a:ext cx="1356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arrow" panose="020B0606020202030204" pitchFamily="34" charset="0"/>
              </a:rPr>
              <a:t>Photon shields</a:t>
            </a:r>
          </a:p>
          <a:p>
            <a:r>
              <a:rPr lang="en-US" sz="1400" dirty="0">
                <a:latin typeface="Arial Narrow" panose="020B0606020202030204" pitchFamily="34" charset="0"/>
              </a:rPr>
              <a:t>(shown cutaway)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111251-D59F-0D4E-A24F-FDB139843B98}"/>
              </a:ext>
            </a:extLst>
          </p:cNvPr>
          <p:cNvSpPr txBox="1"/>
          <p:nvPr/>
        </p:nvSpPr>
        <p:spPr>
          <a:xfrm>
            <a:off x="1134330" y="3598730"/>
            <a:ext cx="17297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arrow" panose="020B0606020202030204" pitchFamily="34" charset="0"/>
              </a:rPr>
              <a:t>Passive cooling system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1C3305-5E0B-B2FF-50EB-E8A6C3DC1D25}"/>
              </a:ext>
            </a:extLst>
          </p:cNvPr>
          <p:cNvSpPr txBox="1"/>
          <p:nvPr/>
        </p:nvSpPr>
        <p:spPr>
          <a:xfrm>
            <a:off x="1508587" y="2427228"/>
            <a:ext cx="9271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arrow" panose="020B0606020202030204" pitchFamily="34" charset="0"/>
              </a:rPr>
              <a:t>20 cm wide-field telescope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A11979-903B-6FFD-664D-5992BE34256F}"/>
              </a:ext>
            </a:extLst>
          </p:cNvPr>
          <p:cNvSpPr txBox="1"/>
          <p:nvPr/>
        </p:nvSpPr>
        <p:spPr>
          <a:xfrm>
            <a:off x="5275765" y="3937419"/>
            <a:ext cx="1256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arrow" panose="020B0606020202030204" pitchFamily="34" charset="0"/>
              </a:rPr>
              <a:t>LEO spacecraft</a:t>
            </a:r>
          </a:p>
          <a:p>
            <a:r>
              <a:rPr lang="en-US" sz="1400" dirty="0">
                <a:latin typeface="Arial Narrow" panose="020B0606020202030204" pitchFamily="34" charset="0"/>
              </a:rPr>
              <a:t>(BAE Systems)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10CEB6-7D3B-297C-9A5E-25C3F2DDF78B}"/>
              </a:ext>
            </a:extLst>
          </p:cNvPr>
          <p:cNvSpPr txBox="1"/>
          <p:nvPr/>
        </p:nvSpPr>
        <p:spPr>
          <a:xfrm>
            <a:off x="5754023" y="2055841"/>
            <a:ext cx="1511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arrow" panose="020B0606020202030204" pitchFamily="34" charset="0"/>
              </a:rPr>
              <a:t>Detectors and</a:t>
            </a:r>
          </a:p>
          <a:p>
            <a:r>
              <a:rPr lang="en-US" sz="1400" dirty="0">
                <a:latin typeface="Arial Narrow" panose="020B0606020202030204" pitchFamily="34" charset="0"/>
              </a:rPr>
              <a:t>LVF spectrometers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953CA3-15CC-92B4-653F-53D043EAA09A}"/>
              </a:ext>
            </a:extLst>
          </p:cNvPr>
          <p:cNvSpPr txBox="1"/>
          <p:nvPr/>
        </p:nvSpPr>
        <p:spPr>
          <a:xfrm>
            <a:off x="5889600" y="2500663"/>
            <a:ext cx="1190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Symbol" panose="05050102010706020507" pitchFamily="18" charset="2"/>
              </a:rPr>
              <a:t>l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= 0.75 – 5 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Symbol" panose="05050102010706020507" pitchFamily="18" charset="2"/>
              </a:rPr>
              <a:t>m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m</a:t>
            </a:r>
          </a:p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Symbol" panose="05050102010706020507" pitchFamily="18" charset="2"/>
              </a:rPr>
              <a:t>l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/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Symbol" panose="05050102010706020507" pitchFamily="18" charset="2"/>
              </a:rPr>
              <a:t>Dl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= 35 – 130</a:t>
            </a:r>
          </a:p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6.2″ pixels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A2BB861-890D-4083-209C-29D721F1B2A9}"/>
              </a:ext>
            </a:extLst>
          </p:cNvPr>
          <p:cNvCxnSpPr>
            <a:cxnSpLocks/>
          </p:cNvCxnSpPr>
          <p:nvPr/>
        </p:nvCxnSpPr>
        <p:spPr>
          <a:xfrm flipH="1">
            <a:off x="4801931" y="2315555"/>
            <a:ext cx="952092" cy="222257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8A80357-2F47-383B-240E-B9539CBBA985}"/>
              </a:ext>
            </a:extLst>
          </p:cNvPr>
          <p:cNvCxnSpPr>
            <a:cxnSpLocks/>
            <a:stCxn id="11" idx="1"/>
          </p:cNvCxnSpPr>
          <p:nvPr/>
        </p:nvCxnSpPr>
        <p:spPr>
          <a:xfrm flipH="1" flipV="1">
            <a:off x="4687233" y="2218631"/>
            <a:ext cx="1066790" cy="9882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9073C65-26A2-325D-714E-EC214E16360F}"/>
              </a:ext>
            </a:extLst>
          </p:cNvPr>
          <p:cNvCxnSpPr>
            <a:cxnSpLocks/>
            <a:stCxn id="8" idx="3"/>
          </p:cNvCxnSpPr>
          <p:nvPr/>
        </p:nvCxnSpPr>
        <p:spPr>
          <a:xfrm flipV="1">
            <a:off x="2864093" y="3332590"/>
            <a:ext cx="724098" cy="420029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028899C-F79A-467C-3A81-E772380111ED}"/>
              </a:ext>
            </a:extLst>
          </p:cNvPr>
          <p:cNvCxnSpPr>
            <a:cxnSpLocks/>
            <a:stCxn id="9" idx="3"/>
          </p:cNvCxnSpPr>
          <p:nvPr/>
        </p:nvCxnSpPr>
        <p:spPr>
          <a:xfrm flipV="1">
            <a:off x="2435747" y="2172754"/>
            <a:ext cx="1186862" cy="623806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F54B287-F9FE-736C-8DD9-B4A2745EE42F}"/>
              </a:ext>
            </a:extLst>
          </p:cNvPr>
          <p:cNvCxnSpPr>
            <a:cxnSpLocks/>
          </p:cNvCxnSpPr>
          <p:nvPr/>
        </p:nvCxnSpPr>
        <p:spPr>
          <a:xfrm>
            <a:off x="1871235" y="1040280"/>
            <a:ext cx="625107" cy="138796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16225984-A2CF-A802-EBD0-05A875362D96}"/>
              </a:ext>
            </a:extLst>
          </p:cNvPr>
          <p:cNvSpPr txBox="1"/>
          <p:nvPr/>
        </p:nvSpPr>
        <p:spPr>
          <a:xfrm>
            <a:off x="1602754" y="3839134"/>
            <a:ext cx="949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T</a:t>
            </a:r>
            <a:r>
              <a:rPr lang="en-US" sz="1200" baseline="-250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scope</a:t>
            </a:r>
            <a:r>
              <a:rPr lang="en-US" sz="1200" dirty="0">
                <a:solidFill>
                  <a:srgbClr val="FF0000"/>
                </a:solidFill>
                <a:latin typeface="Arial Narrow" panose="020B0606020202030204" pitchFamily="34" charset="0"/>
              </a:rPr>
              <a:t> &lt; 80 K</a:t>
            </a:r>
          </a:p>
          <a:p>
            <a:r>
              <a:rPr lang="en-US" sz="1200" dirty="0">
                <a:solidFill>
                  <a:srgbClr val="FF0000"/>
                </a:solidFill>
                <a:latin typeface="Arial Narrow" panose="020B0606020202030204" pitchFamily="34" charset="0"/>
              </a:rPr>
              <a:t>T</a:t>
            </a:r>
            <a:r>
              <a:rPr lang="en-US" sz="1200" baseline="-25000" dirty="0">
                <a:solidFill>
                  <a:srgbClr val="FF0000"/>
                </a:solidFill>
                <a:latin typeface="Arial Narrow" panose="020B0606020202030204" pitchFamily="34" charset="0"/>
              </a:rPr>
              <a:t>FPU</a:t>
            </a:r>
            <a:r>
              <a:rPr lang="en-US" sz="1200" dirty="0">
                <a:solidFill>
                  <a:srgbClr val="FF0000"/>
                </a:solidFill>
                <a:latin typeface="Arial Narrow" panose="020B0606020202030204" pitchFamily="34" charset="0"/>
              </a:rPr>
              <a:t> &lt; 55 K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0C4B89C6-FA33-7F39-F8BD-E6E2EBA31EBA}"/>
              </a:ext>
            </a:extLst>
          </p:cNvPr>
          <p:cNvCxnSpPr>
            <a:cxnSpLocks/>
          </p:cNvCxnSpPr>
          <p:nvPr/>
        </p:nvCxnSpPr>
        <p:spPr>
          <a:xfrm flipH="1" flipV="1">
            <a:off x="4801931" y="3903168"/>
            <a:ext cx="542712" cy="15946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E81DCF1F-6212-4AFE-BE19-B7D9B8D00CBF}"/>
              </a:ext>
            </a:extLst>
          </p:cNvPr>
          <p:cNvSpPr txBox="1"/>
          <p:nvPr/>
        </p:nvSpPr>
        <p:spPr>
          <a:xfrm>
            <a:off x="1103303" y="4654484"/>
            <a:ext cx="4977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Arial Narrow" panose="020B0606020202030204" pitchFamily="34" charset="0"/>
              </a:rPr>
              <a:t>Pointing modulates the wavelength of observation</a:t>
            </a:r>
          </a:p>
        </p:txBody>
      </p:sp>
    </p:spTree>
    <p:extLst>
      <p:ext uri="{BB962C8B-B14F-4D97-AF65-F5344CB8AC3E}">
        <p14:creationId xmlns:p14="http://schemas.microsoft.com/office/powerpoint/2010/main" val="26650355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2012FF1-D6E0-B196-6469-36FA906475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01960" y="-690592"/>
            <a:ext cx="12463798" cy="78702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7D9505-637F-8EAB-190A-508CDA6D86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5157" y="193377"/>
            <a:ext cx="6738315" cy="1244945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245269-FF6D-BF98-CFAC-24F3CF14A1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5157" y="4270916"/>
            <a:ext cx="9952090" cy="2100680"/>
          </a:xfrm>
          <a:solidFill>
            <a:schemeClr val="tx1">
              <a:lumMod val="75000"/>
              <a:lumOff val="25000"/>
              <a:alpha val="68000"/>
            </a:schemeClr>
          </a:solidFill>
        </p:spPr>
        <p:txBody>
          <a:bodyPr>
            <a:normAutofit lnSpcReduction="10000"/>
          </a:bodyPr>
          <a:lstStyle/>
          <a:p>
            <a:pPr marL="342043" indent="-342043" algn="l">
              <a:buFont typeface="Courier New" panose="02070309020205020404" pitchFamily="49" charset="0"/>
              <a:buChar char="o"/>
            </a:pPr>
            <a:r>
              <a:rPr lang="en-US" sz="2793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flags extremely effective at removing outliers</a:t>
            </a:r>
          </a:p>
          <a:p>
            <a:pPr marL="342043" indent="-342043" algn="l">
              <a:buFont typeface="Courier New" panose="02070309020205020404" pitchFamily="49" charset="0"/>
              <a:buChar char="o"/>
            </a:pPr>
            <a:r>
              <a:rPr lang="en-US" sz="2793" dirty="0">
                <a:solidFill>
                  <a:srgbClr val="75B5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Visit-to-visit scatter is mostly accounted for by variance layer (systematics at the ~0.05 mag level)</a:t>
            </a:r>
          </a:p>
          <a:p>
            <a:pPr marL="342043" indent="-342043" algn="l">
              <a:buFont typeface="Courier New" panose="02070309020205020404" pitchFamily="49" charset="0"/>
              <a:buChar char="o"/>
            </a:pPr>
            <a:r>
              <a:rPr lang="en-US" sz="2793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Simple aperture photometry works well, to ~0.05 mag</a:t>
            </a:r>
          </a:p>
          <a:p>
            <a:pPr marL="342043" indent="-342043" algn="l">
              <a:buFont typeface="Courier New" panose="02070309020205020404" pitchFamily="49" charset="0"/>
              <a:buChar char="o"/>
            </a:pPr>
            <a:r>
              <a:rPr lang="en-US" sz="2793" dirty="0">
                <a:solidFill>
                  <a:srgbClr val="75B5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can stack images to search for faint brown dwarfs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C33187-FC90-673D-CD34-1882C0E15864}"/>
              </a:ext>
            </a:extLst>
          </p:cNvPr>
          <p:cNvSpPr txBox="1"/>
          <p:nvPr/>
        </p:nvSpPr>
        <p:spPr>
          <a:xfrm>
            <a:off x="5251703" y="1059449"/>
            <a:ext cx="5575543" cy="1934195"/>
          </a:xfrm>
          <a:prstGeom prst="rect">
            <a:avLst/>
          </a:prstGeom>
          <a:solidFill>
            <a:schemeClr val="tx1">
              <a:lumMod val="75000"/>
              <a:lumOff val="25000"/>
              <a:alpha val="56000"/>
            </a:schemeClr>
          </a:solidFill>
        </p:spPr>
        <p:txBody>
          <a:bodyPr wrap="square">
            <a:spAutoFit/>
          </a:bodyPr>
          <a:lstStyle/>
          <a:p>
            <a:pPr marL="342043" indent="-342043" algn="l" defTabSz="912114" hangingPunct="1">
              <a:buFont typeface="Courier New" panose="02070309020205020404" pitchFamily="49" charset="0"/>
              <a:buChar char="o"/>
              <a:defRPr/>
            </a:pPr>
            <a:r>
              <a:rPr lang="en-US" sz="2394" kern="1200" dirty="0" err="1">
                <a:solidFill>
                  <a:srgbClr val="75B53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SPHEREx</a:t>
            </a:r>
            <a:r>
              <a:rPr lang="en-US" sz="2394" kern="1200" dirty="0">
                <a:solidFill>
                  <a:srgbClr val="75B53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+ Gaia give </a:t>
            </a:r>
            <a:r>
              <a:rPr lang="en-US" sz="2394" b="1" kern="1200" dirty="0">
                <a:solidFill>
                  <a:srgbClr val="75B53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~15K T</a:t>
            </a:r>
            <a:r>
              <a:rPr lang="en-US" sz="2394" b="1" kern="1200" baseline="-25000" dirty="0">
                <a:solidFill>
                  <a:srgbClr val="75B53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eff</a:t>
            </a:r>
            <a:r>
              <a:rPr lang="en-US" sz="2394" b="1" kern="1200" dirty="0">
                <a:solidFill>
                  <a:srgbClr val="75B53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394" kern="1200" dirty="0">
                <a:solidFill>
                  <a:srgbClr val="75B53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</a:t>
            </a:r>
            <a:r>
              <a:rPr lang="en-US" sz="2394" b="1" kern="1200" dirty="0">
                <a:solidFill>
                  <a:srgbClr val="75B53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&lt;1% R</a:t>
            </a:r>
            <a:r>
              <a:rPr lang="en-US" sz="2394" b="1" kern="1200" baseline="-25000" dirty="0">
                <a:solidFill>
                  <a:srgbClr val="75B53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</a:t>
            </a:r>
            <a:r>
              <a:rPr lang="en-US" sz="2394" b="1" kern="1200" dirty="0">
                <a:solidFill>
                  <a:srgbClr val="75B53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394" kern="1200" dirty="0">
                <a:solidFill>
                  <a:srgbClr val="75B53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constraints for FGK</a:t>
            </a:r>
          </a:p>
          <a:p>
            <a:pPr marL="342043" indent="-342043" algn="l" defTabSz="912114" hangingPunct="1">
              <a:buFont typeface="Courier New" panose="02070309020205020404" pitchFamily="49" charset="0"/>
              <a:buChar char="o"/>
              <a:defRPr/>
            </a:pPr>
            <a:r>
              <a:rPr lang="en-US" sz="2394" kern="1200" dirty="0">
                <a:solidFill>
                  <a:srgbClr val="FFC00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Sensitive to spectra of nearby BDs and cool M dwarfs</a:t>
            </a:r>
          </a:p>
          <a:p>
            <a:pPr marL="342043" indent="-342043" algn="l" defTabSz="912114" hangingPunct="1">
              <a:buFont typeface="Courier New" panose="02070309020205020404" pitchFamily="49" charset="0"/>
              <a:buChar char="o"/>
              <a:defRPr/>
            </a:pPr>
            <a:r>
              <a:rPr lang="en-US" sz="2394" kern="1200" dirty="0">
                <a:solidFill>
                  <a:srgbClr val="75B53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Spectra agree with WISE/2MASS</a:t>
            </a:r>
          </a:p>
        </p:txBody>
      </p:sp>
    </p:spTree>
    <p:extLst>
      <p:ext uri="{BB962C8B-B14F-4D97-AF65-F5344CB8AC3E}">
        <p14:creationId xmlns:p14="http://schemas.microsoft.com/office/powerpoint/2010/main" val="3671274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1F9F9-74DF-5A4D-ABE1-BC396ADD4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933" y="0"/>
            <a:ext cx="10488612" cy="1325563"/>
          </a:xfrm>
        </p:spPr>
        <p:txBody>
          <a:bodyPr/>
          <a:lstStyle/>
          <a:p>
            <a:r>
              <a:rPr lang="en-US" dirty="0"/>
              <a:t>Survey strategy:  Whole sky plus deep fields</a:t>
            </a:r>
          </a:p>
        </p:txBody>
      </p:sp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EE0CC78-14DB-1423-F571-162C3FBB24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0256" y="1680885"/>
            <a:ext cx="5059081" cy="49241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4C4FEF-CE56-B3A9-CE19-79B3C6F327E6}"/>
              </a:ext>
            </a:extLst>
          </p:cNvPr>
          <p:cNvSpPr txBox="1"/>
          <p:nvPr/>
        </p:nvSpPr>
        <p:spPr>
          <a:xfrm>
            <a:off x="5534239" y="2503306"/>
            <a:ext cx="5584335" cy="2673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err="1">
                <a:latin typeface="+mn-lt"/>
              </a:rPr>
              <a:t>SPHEREx</a:t>
            </a:r>
            <a:r>
              <a:rPr lang="en-US" dirty="0">
                <a:latin typeface="+mn-lt"/>
              </a:rPr>
              <a:t> will survey the whole sky every 6 months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4 visits for every point on sky during prime mission</a:t>
            </a:r>
          </a:p>
          <a:p>
            <a:pPr algn="l"/>
            <a:r>
              <a:rPr lang="en-US" dirty="0">
                <a:latin typeface="+mn-lt"/>
              </a:rPr>
              <a:t>North and south deep fields will have up to 400 visits each</a:t>
            </a:r>
          </a:p>
        </p:txBody>
      </p:sp>
    </p:spTree>
    <p:extLst>
      <p:ext uri="{BB962C8B-B14F-4D97-AF65-F5344CB8AC3E}">
        <p14:creationId xmlns:p14="http://schemas.microsoft.com/office/powerpoint/2010/main" val="521414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1C200-ADEE-8332-AC68-0CC8F9185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SPHEREx</a:t>
            </a:r>
            <a:r>
              <a:rPr lang="en-US" dirty="0"/>
              <a:t> Launched on March 11, 2025</a:t>
            </a:r>
          </a:p>
        </p:txBody>
      </p:sp>
      <p:pic>
        <p:nvPicPr>
          <p:cNvPr id="1026" name="Picture 2" descr="Larger">
            <a:extLst>
              <a:ext uri="{FF2B5EF4-FFF2-40B4-BE49-F238E27FC236}">
                <a16:creationId xmlns:a16="http://schemas.microsoft.com/office/drawing/2014/main" id="{D1FBD0FA-AF1B-C501-7D48-C5C46D6AE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6944" y="1042434"/>
            <a:ext cx="4269328" cy="5690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arger">
            <a:extLst>
              <a:ext uri="{FF2B5EF4-FFF2-40B4-BE49-F238E27FC236}">
                <a16:creationId xmlns:a16="http://schemas.microsoft.com/office/drawing/2014/main" id="{420ECB84-0AB6-F910-BD6E-84791DEA18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8202" y="1042434"/>
            <a:ext cx="3877044" cy="5815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7F4571A-E187-6D6C-36EC-A44A535252F6}"/>
              </a:ext>
            </a:extLst>
          </p:cNvPr>
          <p:cNvSpPr txBox="1"/>
          <p:nvPr/>
        </p:nvSpPr>
        <p:spPr>
          <a:xfrm>
            <a:off x="4568390" y="6476635"/>
            <a:ext cx="913712" cy="25648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t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UltraLight"/>
                <a:ea typeface="Helvetica Neue UltraLight"/>
                <a:cs typeface="Helvetica Neue UltraLight"/>
                <a:sym typeface="Helvetica Neue UltraLight"/>
              </a:rPr>
              <a:t>Credit:Space</a:t>
            </a:r>
            <a:r>
              <a:rPr kumimoji="0" lang="en-US" sz="10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UltraLight"/>
                <a:ea typeface="Helvetica Neue UltraLight"/>
                <a:cs typeface="Helvetica Neue UltraLight"/>
                <a:sym typeface="Helvetica Neue UltraLight"/>
              </a:rPr>
              <a:t> X</a:t>
            </a:r>
          </a:p>
        </p:txBody>
      </p:sp>
    </p:spTree>
    <p:extLst>
      <p:ext uri="{BB962C8B-B14F-4D97-AF65-F5344CB8AC3E}">
        <p14:creationId xmlns:p14="http://schemas.microsoft.com/office/powerpoint/2010/main" val="309722956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61EBF-00F8-6E14-90A1-9B2CF005C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Followed by first light on March 27</a:t>
            </a:r>
          </a:p>
        </p:txBody>
      </p:sp>
      <p:pic>
        <p:nvPicPr>
          <p:cNvPr id="2050" name="Picture 2" descr="First light black background">
            <a:extLst>
              <a:ext uri="{FF2B5EF4-FFF2-40B4-BE49-F238E27FC236}">
                <a16:creationId xmlns:a16="http://schemas.microsoft.com/office/drawing/2014/main" id="{41E73A1A-EC98-FA0E-3B47-AC56E00F4E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514" y="706753"/>
            <a:ext cx="11186809" cy="602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439091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24ECC-D1C7-4994-4C48-E020005C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Survey started on May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47399D-17D8-C977-4B30-FD25A5B888CF}"/>
              </a:ext>
            </a:extLst>
          </p:cNvPr>
          <p:cNvSpPr txBox="1"/>
          <p:nvPr/>
        </p:nvSpPr>
        <p:spPr>
          <a:xfrm>
            <a:off x="-2375202" y="945322"/>
            <a:ext cx="12804664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t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UltraLight"/>
                <a:ea typeface="Helvetica Neue UltraLight"/>
                <a:cs typeface="Helvetica Neue UltraLight"/>
                <a:sym typeface="Helvetica Neue UltraLight"/>
              </a:rPr>
              <a:t>Instrument performance meets or exceeds requirements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BC3BE87-1053-A034-B40A-6AB4F63B0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5753" y="1694909"/>
            <a:ext cx="5384800" cy="463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08884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A4669-1BA0-05FC-C451-5685765C6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line detection</a:t>
            </a:r>
          </a:p>
        </p:txBody>
      </p:sp>
      <p:pic>
        <p:nvPicPr>
          <p:cNvPr id="3074" name="Picture 2" descr="Lmc n11 v2">
            <a:extLst>
              <a:ext uri="{FF2B5EF4-FFF2-40B4-BE49-F238E27FC236}">
                <a16:creationId xmlns:a16="http://schemas.microsoft.com/office/drawing/2014/main" id="{68967E68-75EA-84CE-3392-B3DECA719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2057" y="1467861"/>
            <a:ext cx="6973752" cy="3922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8BEB1AA-AD14-54D7-73F8-C9991211F226}"/>
              </a:ext>
            </a:extLst>
          </p:cNvPr>
          <p:cNvSpPr txBox="1"/>
          <p:nvPr/>
        </p:nvSpPr>
        <p:spPr>
          <a:xfrm>
            <a:off x="211433" y="6322746"/>
            <a:ext cx="4586191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t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Helvetica Neue UltraLight"/>
              </a:rPr>
              <a:t>See other examples at </a:t>
            </a:r>
            <a:r>
              <a:rPr kumimoji="0" lang="en-US" sz="2000" b="0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Helvetica Neue UltraLight"/>
              </a:rPr>
              <a:t>spherex.</a:t>
            </a:r>
            <a:r>
              <a:rPr lang="en-US" sz="2000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kumimoji="0" lang="en-US" sz="2000" b="0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Helvetica Neue UltraLight"/>
              </a:rPr>
              <a:t>altech.edu</a:t>
            </a:r>
            <a:endParaRPr kumimoji="0" lang="en-US" sz="20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Calibri" panose="020F0502020204030204" pitchFamily="34" charset="0"/>
              <a:cs typeface="Calibri" panose="020F0502020204030204" pitchFamily="34" charset="0"/>
              <a:sym typeface="Helvetica Neue UltraLigh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29504B-FFCE-192B-6CAA-6E3934E3AC61}"/>
              </a:ext>
            </a:extLst>
          </p:cNvPr>
          <p:cNvSpPr txBox="1"/>
          <p:nvPr/>
        </p:nvSpPr>
        <p:spPr>
          <a:xfrm>
            <a:off x="7593496" y="1531044"/>
            <a:ext cx="4409316" cy="37959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t">
            <a:spAutoFit/>
          </a:bodyPr>
          <a:lstStyle/>
          <a:p>
            <a:pPr algn="l" defTabSz="825500"/>
            <a:r>
              <a:rPr lang="en-US" sz="24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Three color mosaic of </a:t>
            </a:r>
            <a:r>
              <a:rPr lang="en-US" sz="2400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SPHEREx</a:t>
            </a:r>
            <a:r>
              <a:rPr lang="en-US" sz="24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images from channels centered at 0.98 um (blue), 0.96 um (green) and 3.29 um (red). The green areas show ionization regions near a cluster of young stars in blue, traced out in the doubly ionized sulfur line, while red traces emission from the surrounding dusty PAHs.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Calibri" panose="020F0502020204030204" pitchFamily="34" charset="0"/>
              <a:cs typeface="Calibri" panose="020F0502020204030204" pitchFamily="34" charset="0"/>
              <a:sym typeface="Helvetica Neue UltraLight"/>
            </a:endParaRPr>
          </a:p>
        </p:txBody>
      </p:sp>
    </p:spTree>
    <p:extLst>
      <p:ext uri="{BB962C8B-B14F-4D97-AF65-F5344CB8AC3E}">
        <p14:creationId xmlns:p14="http://schemas.microsoft.com/office/powerpoint/2010/main" val="2724430410"/>
      </p:ext>
    </p:extLst>
  </p:cSld>
  <p:clrMapOvr>
    <a:masterClrMapping/>
  </p:clrMapOvr>
  <p:transition spd="med"/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ark Master">
  <a:themeElements>
    <a:clrScheme name="Custom 5">
      <a:dk1>
        <a:srgbClr val="424242"/>
      </a:dk1>
      <a:lt1>
        <a:srgbClr val="797979"/>
      </a:lt1>
      <a:dk2>
        <a:srgbClr val="323C40"/>
      </a:dk2>
      <a:lt2>
        <a:srgbClr val="A9A9A9"/>
      </a:lt2>
      <a:accent1>
        <a:srgbClr val="9E58FF"/>
      </a:accent1>
      <a:accent2>
        <a:srgbClr val="658AAA"/>
      </a:accent2>
      <a:accent3>
        <a:srgbClr val="284156"/>
      </a:accent3>
      <a:accent4>
        <a:srgbClr val="ECECEC"/>
      </a:accent4>
      <a:accent5>
        <a:srgbClr val="485E70"/>
      </a:accent5>
      <a:accent6>
        <a:srgbClr val="658AAA"/>
      </a:accent6>
      <a:hlink>
        <a:srgbClr val="323C40"/>
      </a:hlink>
      <a:folHlink>
        <a:srgbClr val="323C4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_Templat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Helvetica Neue UltraLight"/>
            <a:ea typeface="Helvetica Neue UltraLight"/>
            <a:cs typeface="Helvetica Neue UltraLight"/>
            <a:sym typeface="Helvetica Neue Ultra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5">
              <a:alpha val="75000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UltraLight"/>
            <a:ea typeface="Helvetica Neue UltraLight"/>
            <a:cs typeface="Helvetica Neue UltraLight"/>
            <a:sym typeface="Helvetica Neue Ultra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New_Template8">
  <a:themeElements>
    <a:clrScheme name="New_Template8">
      <a:dk1>
        <a:srgbClr val="000000"/>
      </a:dk1>
      <a:lt1>
        <a:srgbClr val="FFFFFF"/>
      </a:lt1>
      <a:dk2>
        <a:srgbClr val="5B5854"/>
      </a:dk2>
      <a:lt2>
        <a:srgbClr val="C9C3BA"/>
      </a:lt2>
      <a:accent1>
        <a:srgbClr val="708CA5"/>
      </a:accent1>
      <a:accent2>
        <a:srgbClr val="80A7A7"/>
      </a:accent2>
      <a:accent3>
        <a:srgbClr val="98A66D"/>
      </a:accent3>
      <a:accent4>
        <a:srgbClr val="CF9E5B"/>
      </a:accent4>
      <a:accent5>
        <a:srgbClr val="C87C6D"/>
      </a:accent5>
      <a:accent6>
        <a:srgbClr val="837B9A"/>
      </a:accent6>
      <a:hlink>
        <a:srgbClr val="0000FF"/>
      </a:hlink>
      <a:folHlink>
        <a:srgbClr val="FF00FF"/>
      </a:folHlink>
    </a:clrScheme>
    <a:fontScheme name="New_Template8">
      <a:majorFont>
        <a:latin typeface="Futura"/>
        <a:ea typeface="Futura"/>
        <a:cs typeface="Futura"/>
      </a:majorFont>
      <a:minorFont>
        <a:latin typeface="Futura"/>
        <a:ea typeface="Futura"/>
        <a:cs typeface="Futura"/>
      </a:minorFont>
    </a:fontScheme>
    <a:fmtScheme name="New_Templat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Helvetica Neue UltraLight"/>
            <a:ea typeface="Helvetica Neue UltraLight"/>
            <a:cs typeface="Helvetica Neue UltraLight"/>
            <a:sym typeface="Helvetica Neue Ultra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5">
              <a:alpha val="75000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UltraLight"/>
            <a:ea typeface="Helvetica Neue UltraLight"/>
            <a:cs typeface="Helvetica Neue UltraLight"/>
            <a:sym typeface="Helvetica Neue Ultra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22884</TotalTime>
  <Words>1066</Words>
  <Application>Microsoft Macintosh PowerPoint</Application>
  <PresentationFormat>Custom</PresentationFormat>
  <Paragraphs>177</Paragraphs>
  <Slides>40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54" baseType="lpstr">
      <vt:lpstr>Arial</vt:lpstr>
      <vt:lpstr>Arial Narrow</vt:lpstr>
      <vt:lpstr>Arial Regular</vt:lpstr>
      <vt:lpstr>Calibri</vt:lpstr>
      <vt:lpstr>Calibri Light</vt:lpstr>
      <vt:lpstr>Courier New</vt:lpstr>
      <vt:lpstr>Helvetica</vt:lpstr>
      <vt:lpstr>Helvetica Neue UltraLight</vt:lpstr>
      <vt:lpstr>Roboto</vt:lpstr>
      <vt:lpstr>Roboto Light</vt:lpstr>
      <vt:lpstr>Symbol</vt:lpstr>
      <vt:lpstr>Wingdings</vt:lpstr>
      <vt:lpstr>1_Custom Design</vt:lpstr>
      <vt:lpstr>Dark Master</vt:lpstr>
      <vt:lpstr>PowerPoint Presentation</vt:lpstr>
      <vt:lpstr>Contents</vt:lpstr>
      <vt:lpstr>SPHEREX IS DESIGNED TO ADDRESS THE MOST IMPORTANT QUESTIONS IN ASTROPHYSICS </vt:lpstr>
      <vt:lpstr>SPHEREx IN A NUTSHELL</vt:lpstr>
      <vt:lpstr>Survey strategy:  Whole sky plus deep fields</vt:lpstr>
      <vt:lpstr>SPHEREx Launched on March 11, 2025</vt:lpstr>
      <vt:lpstr>Followed by first light on March 27</vt:lpstr>
      <vt:lpstr>Science Survey started on May 1</vt:lpstr>
      <vt:lpstr>Example line detection</vt:lpstr>
      <vt:lpstr>SPHEREx Data at IRSA</vt:lpstr>
      <vt:lpstr>Image Search interface</vt:lpstr>
      <vt:lpstr>Calibrated Image Results</vt:lpstr>
      <vt:lpstr>Other products and TOOLs</vt:lpstr>
      <vt:lpstr>Explanatory SupPlement </vt:lpstr>
      <vt:lpstr>Precision Stellar Properties Catalog</vt:lpstr>
      <vt:lpstr>What Will SPHEREx do for YOU?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Rocca, Jennifer M (US 3120)</dc:creator>
  <cp:lastModifiedBy>Zafar</cp:lastModifiedBy>
  <cp:revision>596</cp:revision>
  <dcterms:modified xsi:type="dcterms:W3CDTF">2025-08-07T23:44:16Z</dcterms:modified>
</cp:coreProperties>
</file>